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1" r:id="rId3"/>
    <p:sldId id="260" r:id="rId4"/>
    <p:sldId id="276" r:id="rId5"/>
    <p:sldId id="277" r:id="rId6"/>
    <p:sldId id="279" r:id="rId7"/>
    <p:sldId id="280" r:id="rId8"/>
    <p:sldId id="281" r:id="rId9"/>
    <p:sldId id="290" r:id="rId10"/>
    <p:sldId id="263" r:id="rId11"/>
    <p:sldId id="284" r:id="rId12"/>
    <p:sldId id="289" r:id="rId13"/>
    <p:sldId id="287" r:id="rId14"/>
    <p:sldId id="288" r:id="rId15"/>
    <p:sldId id="266" r:id="rId16"/>
    <p:sldId id="267" r:id="rId17"/>
    <p:sldId id="272" r:id="rId18"/>
    <p:sldId id="286" r:id="rId19"/>
    <p:sldId id="273" r:id="rId20"/>
  </p:sldIdLst>
  <p:sldSz cx="33413700" cy="23641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 snapToObjects="1">
      <p:cViewPr varScale="1">
        <p:scale>
          <a:sx n="22" d="100"/>
          <a:sy n="22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2F2AF-652D-4F12-9B0B-AC934B7F784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4E89DD-CEFC-4F9A-9BDD-7DAEB584955E}">
      <dgm:prSet/>
      <dgm:spPr/>
      <dgm:t>
        <a:bodyPr/>
        <a:lstStyle/>
        <a:p>
          <a:r>
            <a:rPr lang="en-US"/>
            <a:t>HOTEL SİNATRA</a:t>
          </a:r>
        </a:p>
      </dgm:t>
    </dgm:pt>
    <dgm:pt modelId="{EE3896B5-806D-4643-91A4-7E4E6C241FD7}" type="parTrans" cxnId="{4F8EE2E2-A1A1-416A-BE0C-C845AD7D8F8F}">
      <dgm:prSet/>
      <dgm:spPr/>
      <dgm:t>
        <a:bodyPr/>
        <a:lstStyle/>
        <a:p>
          <a:endParaRPr lang="en-US"/>
        </a:p>
      </dgm:t>
    </dgm:pt>
    <dgm:pt modelId="{0BE3049F-201B-40EA-BCB7-D2E8D5575FC1}" type="sibTrans" cxnId="{4F8EE2E2-A1A1-416A-BE0C-C845AD7D8F8F}">
      <dgm:prSet/>
      <dgm:spPr/>
      <dgm:t>
        <a:bodyPr/>
        <a:lstStyle/>
        <a:p>
          <a:endParaRPr lang="en-US"/>
        </a:p>
      </dgm:t>
    </dgm:pt>
    <dgm:pt modelId="{9FA5CB11-49A7-41EC-AB27-2E3883920090}">
      <dgm:prSet/>
      <dgm:spPr/>
      <dgm:t>
        <a:bodyPr/>
        <a:lstStyle/>
        <a:p>
          <a:r>
            <a:rPr lang="en-US"/>
            <a:t>GENEL GÖRÜŞ</a:t>
          </a:r>
        </a:p>
      </dgm:t>
    </dgm:pt>
    <dgm:pt modelId="{64E3DB04-478F-4F3B-B3B8-9C98751E5FB9}" type="parTrans" cxnId="{FDAF3BD9-B026-4CFA-B1B7-782068C1A82E}">
      <dgm:prSet/>
      <dgm:spPr/>
      <dgm:t>
        <a:bodyPr/>
        <a:lstStyle/>
        <a:p>
          <a:endParaRPr lang="en-US"/>
        </a:p>
      </dgm:t>
    </dgm:pt>
    <dgm:pt modelId="{9900FFF8-1B61-40AC-9556-6543F602747A}" type="sibTrans" cxnId="{FDAF3BD9-B026-4CFA-B1B7-782068C1A82E}">
      <dgm:prSet/>
      <dgm:spPr/>
      <dgm:t>
        <a:bodyPr/>
        <a:lstStyle/>
        <a:p>
          <a:endParaRPr lang="en-US"/>
        </a:p>
      </dgm:t>
    </dgm:pt>
    <dgm:pt modelId="{40958FEC-04A1-413F-931B-2FD996BC1BEA}">
      <dgm:prSet/>
      <dgm:spPr/>
      <dgm:t>
        <a:bodyPr/>
        <a:lstStyle/>
        <a:p>
          <a:r>
            <a:rPr lang="en-US"/>
            <a:t>Çamyuva, Turizm Blv., 07980 Kemer/Antalya</a:t>
          </a:r>
        </a:p>
      </dgm:t>
    </dgm:pt>
    <dgm:pt modelId="{C7CD946D-CFC6-4778-9551-30AC9228E24F}" type="parTrans" cxnId="{8A8E124D-BCCF-4C98-8805-610053CC0EEA}">
      <dgm:prSet/>
      <dgm:spPr/>
      <dgm:t>
        <a:bodyPr/>
        <a:lstStyle/>
        <a:p>
          <a:endParaRPr lang="en-US"/>
        </a:p>
      </dgm:t>
    </dgm:pt>
    <dgm:pt modelId="{4039519C-698D-4988-8365-348C1D48A433}" type="sibTrans" cxnId="{8A8E124D-BCCF-4C98-8805-610053CC0EEA}">
      <dgm:prSet/>
      <dgm:spPr/>
      <dgm:t>
        <a:bodyPr/>
        <a:lstStyle/>
        <a:p>
          <a:endParaRPr lang="en-US"/>
        </a:p>
      </dgm:t>
    </dgm:pt>
    <dgm:pt modelId="{BF04955D-756B-40E2-9848-E19E8F5ED885}">
      <dgm:prSet/>
      <dgm:spPr/>
      <dgm:t>
        <a:bodyPr/>
        <a:lstStyle/>
        <a:p>
          <a:r>
            <a:rPr lang="en-US"/>
            <a:t>+90 242 524 53 45</a:t>
          </a:r>
        </a:p>
      </dgm:t>
    </dgm:pt>
    <dgm:pt modelId="{65385253-848A-48DA-9D87-BAD270DBD342}" type="parTrans" cxnId="{FFEE9F21-A7E0-42AB-8BBA-21A3409CF1D5}">
      <dgm:prSet/>
      <dgm:spPr/>
      <dgm:t>
        <a:bodyPr/>
        <a:lstStyle/>
        <a:p>
          <a:endParaRPr lang="en-US"/>
        </a:p>
      </dgm:t>
    </dgm:pt>
    <dgm:pt modelId="{174F3399-F3B7-4B19-BABA-CAE843FB3FD9}" type="sibTrans" cxnId="{FFEE9F21-A7E0-42AB-8BBA-21A3409CF1D5}">
      <dgm:prSet/>
      <dgm:spPr/>
      <dgm:t>
        <a:bodyPr/>
        <a:lstStyle/>
        <a:p>
          <a:endParaRPr lang="en-US"/>
        </a:p>
      </dgm:t>
    </dgm:pt>
    <dgm:pt modelId="{E58D7388-6474-49FB-84CD-395195A85D89}">
      <dgm:prSet/>
      <dgm:spPr/>
      <dgm:t>
        <a:bodyPr/>
        <a:lstStyle/>
        <a:p>
          <a:r>
            <a:rPr lang="en-US"/>
            <a:t>+90 242 8245016</a:t>
          </a:r>
        </a:p>
      </dgm:t>
    </dgm:pt>
    <dgm:pt modelId="{117C18A5-889C-4B61-A6B4-32E9B702E0A0}" type="parTrans" cxnId="{5CB5C53E-F276-467D-B58F-2FD84E2C5513}">
      <dgm:prSet/>
      <dgm:spPr/>
      <dgm:t>
        <a:bodyPr/>
        <a:lstStyle/>
        <a:p>
          <a:endParaRPr lang="en-US"/>
        </a:p>
      </dgm:t>
    </dgm:pt>
    <dgm:pt modelId="{E7D550D6-2C85-47E1-998C-A260DA1601F3}" type="sibTrans" cxnId="{5CB5C53E-F276-467D-B58F-2FD84E2C5513}">
      <dgm:prSet/>
      <dgm:spPr/>
      <dgm:t>
        <a:bodyPr/>
        <a:lstStyle/>
        <a:p>
          <a:endParaRPr lang="en-US"/>
        </a:p>
      </dgm:t>
    </dgm:pt>
    <dgm:pt modelId="{873DF52D-8AFE-49B9-BCBE-55916B6132FB}">
      <dgm:prSet/>
      <dgm:spPr/>
      <dgm:t>
        <a:bodyPr/>
        <a:lstStyle/>
        <a:p>
          <a:r>
            <a:rPr lang="en-US"/>
            <a:t>Web Site	: https://hotelsinatra.com/</a:t>
          </a:r>
        </a:p>
      </dgm:t>
    </dgm:pt>
    <dgm:pt modelId="{17EA270C-1513-423F-8900-D3FDEA955119}" type="parTrans" cxnId="{A5D106DC-E230-452F-A675-4C65EB925501}">
      <dgm:prSet/>
      <dgm:spPr/>
      <dgm:t>
        <a:bodyPr/>
        <a:lstStyle/>
        <a:p>
          <a:endParaRPr lang="en-US"/>
        </a:p>
      </dgm:t>
    </dgm:pt>
    <dgm:pt modelId="{FA9C9747-CE2B-4757-AE36-C1C40AC41794}" type="sibTrans" cxnId="{A5D106DC-E230-452F-A675-4C65EB925501}">
      <dgm:prSet/>
      <dgm:spPr/>
      <dgm:t>
        <a:bodyPr/>
        <a:lstStyle/>
        <a:p>
          <a:endParaRPr lang="en-US"/>
        </a:p>
      </dgm:t>
    </dgm:pt>
    <dgm:pt modelId="{BD72F5D7-2F3D-44D9-BA04-C54C343FB439}">
      <dgm:prSet/>
      <dgm:spPr/>
      <dgm:t>
        <a:bodyPr/>
        <a:lstStyle/>
        <a:p>
          <a:r>
            <a:rPr lang="en-US"/>
            <a:t>E-Mail	: info@hotelsinatra.com</a:t>
          </a:r>
        </a:p>
      </dgm:t>
    </dgm:pt>
    <dgm:pt modelId="{E793B8DC-9CC8-4A8C-8852-8E376BA09B61}" type="parTrans" cxnId="{06A8D9C9-F3E5-4E7F-BC3E-48456CFC519E}">
      <dgm:prSet/>
      <dgm:spPr/>
      <dgm:t>
        <a:bodyPr/>
        <a:lstStyle/>
        <a:p>
          <a:endParaRPr lang="en-US"/>
        </a:p>
      </dgm:t>
    </dgm:pt>
    <dgm:pt modelId="{4B6F20BD-36D8-4F77-892E-AA56CA8AFC2A}" type="sibTrans" cxnId="{06A8D9C9-F3E5-4E7F-BC3E-48456CFC519E}">
      <dgm:prSet/>
      <dgm:spPr/>
      <dgm:t>
        <a:bodyPr/>
        <a:lstStyle/>
        <a:p>
          <a:endParaRPr lang="en-US"/>
        </a:p>
      </dgm:t>
    </dgm:pt>
    <dgm:pt modelId="{FA60D282-B6B5-4BD2-A8EA-2EE45B6CA9C4}" type="pres">
      <dgm:prSet presAssocID="{AE72F2AF-652D-4F12-9B0B-AC934B7F784B}" presName="vert0" presStyleCnt="0">
        <dgm:presLayoutVars>
          <dgm:dir/>
          <dgm:animOne val="branch"/>
          <dgm:animLvl val="lvl"/>
        </dgm:presLayoutVars>
      </dgm:prSet>
      <dgm:spPr/>
    </dgm:pt>
    <dgm:pt modelId="{EDEC9016-2237-464C-B143-7B45DD907D23}" type="pres">
      <dgm:prSet presAssocID="{BA4E89DD-CEFC-4F9A-9BDD-7DAEB584955E}" presName="thickLine" presStyleLbl="alignNode1" presStyleIdx="0" presStyleCnt="7"/>
      <dgm:spPr/>
    </dgm:pt>
    <dgm:pt modelId="{C0E2CFCA-8434-473E-A02D-2E95DF1CC69D}" type="pres">
      <dgm:prSet presAssocID="{BA4E89DD-CEFC-4F9A-9BDD-7DAEB584955E}" presName="horz1" presStyleCnt="0"/>
      <dgm:spPr/>
    </dgm:pt>
    <dgm:pt modelId="{654DA402-D006-4B12-8AA0-37CD08022D4E}" type="pres">
      <dgm:prSet presAssocID="{BA4E89DD-CEFC-4F9A-9BDD-7DAEB584955E}" presName="tx1" presStyleLbl="revTx" presStyleIdx="0" presStyleCnt="7"/>
      <dgm:spPr/>
    </dgm:pt>
    <dgm:pt modelId="{67ECC66E-054B-4D89-B570-3F02F2A207AC}" type="pres">
      <dgm:prSet presAssocID="{BA4E89DD-CEFC-4F9A-9BDD-7DAEB584955E}" presName="vert1" presStyleCnt="0"/>
      <dgm:spPr/>
    </dgm:pt>
    <dgm:pt modelId="{5B3301D5-7E2D-49C5-88DC-8264618F7E7D}" type="pres">
      <dgm:prSet presAssocID="{9FA5CB11-49A7-41EC-AB27-2E3883920090}" presName="thickLine" presStyleLbl="alignNode1" presStyleIdx="1" presStyleCnt="7"/>
      <dgm:spPr/>
    </dgm:pt>
    <dgm:pt modelId="{37EB8F5F-6403-4E17-80A9-EC61FAABB76E}" type="pres">
      <dgm:prSet presAssocID="{9FA5CB11-49A7-41EC-AB27-2E3883920090}" presName="horz1" presStyleCnt="0"/>
      <dgm:spPr/>
    </dgm:pt>
    <dgm:pt modelId="{C1081016-9DBB-4322-8B71-FE4778462EF2}" type="pres">
      <dgm:prSet presAssocID="{9FA5CB11-49A7-41EC-AB27-2E3883920090}" presName="tx1" presStyleLbl="revTx" presStyleIdx="1" presStyleCnt="7"/>
      <dgm:spPr/>
    </dgm:pt>
    <dgm:pt modelId="{B382A215-ADA5-453D-99CA-66A4551DB278}" type="pres">
      <dgm:prSet presAssocID="{9FA5CB11-49A7-41EC-AB27-2E3883920090}" presName="vert1" presStyleCnt="0"/>
      <dgm:spPr/>
    </dgm:pt>
    <dgm:pt modelId="{E16259D0-822A-4CCA-BFDE-465995EF73F5}" type="pres">
      <dgm:prSet presAssocID="{40958FEC-04A1-413F-931B-2FD996BC1BEA}" presName="thickLine" presStyleLbl="alignNode1" presStyleIdx="2" presStyleCnt="7"/>
      <dgm:spPr/>
    </dgm:pt>
    <dgm:pt modelId="{90F7508B-D02F-4D31-9D28-072DBDC3FE50}" type="pres">
      <dgm:prSet presAssocID="{40958FEC-04A1-413F-931B-2FD996BC1BEA}" presName="horz1" presStyleCnt="0"/>
      <dgm:spPr/>
    </dgm:pt>
    <dgm:pt modelId="{E89F9AD6-9103-454B-8962-B04753104CDB}" type="pres">
      <dgm:prSet presAssocID="{40958FEC-04A1-413F-931B-2FD996BC1BEA}" presName="tx1" presStyleLbl="revTx" presStyleIdx="2" presStyleCnt="7"/>
      <dgm:spPr/>
    </dgm:pt>
    <dgm:pt modelId="{F7CD0DDA-30AA-4BEB-B0E7-3654942BBD48}" type="pres">
      <dgm:prSet presAssocID="{40958FEC-04A1-413F-931B-2FD996BC1BEA}" presName="vert1" presStyleCnt="0"/>
      <dgm:spPr/>
    </dgm:pt>
    <dgm:pt modelId="{BB9FF135-8586-4683-A5D5-8259ECA79BB3}" type="pres">
      <dgm:prSet presAssocID="{BF04955D-756B-40E2-9848-E19E8F5ED885}" presName="thickLine" presStyleLbl="alignNode1" presStyleIdx="3" presStyleCnt="7"/>
      <dgm:spPr/>
    </dgm:pt>
    <dgm:pt modelId="{7C47411D-98B3-4EA6-9D66-0C23A5665BD0}" type="pres">
      <dgm:prSet presAssocID="{BF04955D-756B-40E2-9848-E19E8F5ED885}" presName="horz1" presStyleCnt="0"/>
      <dgm:spPr/>
    </dgm:pt>
    <dgm:pt modelId="{CF185AFB-693C-4497-A824-E43A89A146A6}" type="pres">
      <dgm:prSet presAssocID="{BF04955D-756B-40E2-9848-E19E8F5ED885}" presName="tx1" presStyleLbl="revTx" presStyleIdx="3" presStyleCnt="7"/>
      <dgm:spPr/>
    </dgm:pt>
    <dgm:pt modelId="{3ECBE449-66FE-4C13-8BE2-AC71C8DEFADD}" type="pres">
      <dgm:prSet presAssocID="{BF04955D-756B-40E2-9848-E19E8F5ED885}" presName="vert1" presStyleCnt="0"/>
      <dgm:spPr/>
    </dgm:pt>
    <dgm:pt modelId="{AF26B251-55E7-40CF-8BE2-D0368E5798B7}" type="pres">
      <dgm:prSet presAssocID="{E58D7388-6474-49FB-84CD-395195A85D89}" presName="thickLine" presStyleLbl="alignNode1" presStyleIdx="4" presStyleCnt="7"/>
      <dgm:spPr/>
    </dgm:pt>
    <dgm:pt modelId="{2BE91937-B425-4F5D-8BA6-F056F9D611E5}" type="pres">
      <dgm:prSet presAssocID="{E58D7388-6474-49FB-84CD-395195A85D89}" presName="horz1" presStyleCnt="0"/>
      <dgm:spPr/>
    </dgm:pt>
    <dgm:pt modelId="{94FC9774-D8A5-4927-BE6C-65C47B4F0B19}" type="pres">
      <dgm:prSet presAssocID="{E58D7388-6474-49FB-84CD-395195A85D89}" presName="tx1" presStyleLbl="revTx" presStyleIdx="4" presStyleCnt="7"/>
      <dgm:spPr/>
    </dgm:pt>
    <dgm:pt modelId="{E5378D56-0F02-4ED1-820F-2F9806649F6A}" type="pres">
      <dgm:prSet presAssocID="{E58D7388-6474-49FB-84CD-395195A85D89}" presName="vert1" presStyleCnt="0"/>
      <dgm:spPr/>
    </dgm:pt>
    <dgm:pt modelId="{6FBF8D94-132D-41F8-8F9C-BD370CB627F7}" type="pres">
      <dgm:prSet presAssocID="{873DF52D-8AFE-49B9-BCBE-55916B6132FB}" presName="thickLine" presStyleLbl="alignNode1" presStyleIdx="5" presStyleCnt="7"/>
      <dgm:spPr/>
    </dgm:pt>
    <dgm:pt modelId="{EC721C5B-152A-4157-9A7B-D7FF5C937033}" type="pres">
      <dgm:prSet presAssocID="{873DF52D-8AFE-49B9-BCBE-55916B6132FB}" presName="horz1" presStyleCnt="0"/>
      <dgm:spPr/>
    </dgm:pt>
    <dgm:pt modelId="{62276D55-9CEA-471D-AC16-5A828D72C945}" type="pres">
      <dgm:prSet presAssocID="{873DF52D-8AFE-49B9-BCBE-55916B6132FB}" presName="tx1" presStyleLbl="revTx" presStyleIdx="5" presStyleCnt="7"/>
      <dgm:spPr/>
    </dgm:pt>
    <dgm:pt modelId="{1D3577EC-B985-4A9A-B575-1DB2421B2536}" type="pres">
      <dgm:prSet presAssocID="{873DF52D-8AFE-49B9-BCBE-55916B6132FB}" presName="vert1" presStyleCnt="0"/>
      <dgm:spPr/>
    </dgm:pt>
    <dgm:pt modelId="{EB43ADBF-48C0-4184-9C45-DC90479D2CDC}" type="pres">
      <dgm:prSet presAssocID="{BD72F5D7-2F3D-44D9-BA04-C54C343FB439}" presName="thickLine" presStyleLbl="alignNode1" presStyleIdx="6" presStyleCnt="7"/>
      <dgm:spPr/>
    </dgm:pt>
    <dgm:pt modelId="{1BE3BD37-8582-4BA1-B0A1-93CF4E4E499E}" type="pres">
      <dgm:prSet presAssocID="{BD72F5D7-2F3D-44D9-BA04-C54C343FB439}" presName="horz1" presStyleCnt="0"/>
      <dgm:spPr/>
    </dgm:pt>
    <dgm:pt modelId="{9C1643AF-333D-4C4A-B5C2-29ECA6B22256}" type="pres">
      <dgm:prSet presAssocID="{BD72F5D7-2F3D-44D9-BA04-C54C343FB439}" presName="tx1" presStyleLbl="revTx" presStyleIdx="6" presStyleCnt="7"/>
      <dgm:spPr/>
    </dgm:pt>
    <dgm:pt modelId="{CF532C84-6BBD-45B7-84A3-1582F6DA47FF}" type="pres">
      <dgm:prSet presAssocID="{BD72F5D7-2F3D-44D9-BA04-C54C343FB439}" presName="vert1" presStyleCnt="0"/>
      <dgm:spPr/>
    </dgm:pt>
  </dgm:ptLst>
  <dgm:cxnLst>
    <dgm:cxn modelId="{7F2DB714-B631-4794-8CAF-BEC926098F90}" type="presOf" srcId="{BF04955D-756B-40E2-9848-E19E8F5ED885}" destId="{CF185AFB-693C-4497-A824-E43A89A146A6}" srcOrd="0" destOrd="0" presId="urn:microsoft.com/office/officeart/2008/layout/LinedList"/>
    <dgm:cxn modelId="{FFEE9F21-A7E0-42AB-8BBA-21A3409CF1D5}" srcId="{AE72F2AF-652D-4F12-9B0B-AC934B7F784B}" destId="{BF04955D-756B-40E2-9848-E19E8F5ED885}" srcOrd="3" destOrd="0" parTransId="{65385253-848A-48DA-9D87-BAD270DBD342}" sibTransId="{174F3399-F3B7-4B19-BABA-CAE843FB3FD9}"/>
    <dgm:cxn modelId="{5CB5C53E-F276-467D-B58F-2FD84E2C5513}" srcId="{AE72F2AF-652D-4F12-9B0B-AC934B7F784B}" destId="{E58D7388-6474-49FB-84CD-395195A85D89}" srcOrd="4" destOrd="0" parTransId="{117C18A5-889C-4B61-A6B4-32E9B702E0A0}" sibTransId="{E7D550D6-2C85-47E1-998C-A260DA1601F3}"/>
    <dgm:cxn modelId="{3CF9EF5E-4B27-4D4B-B85C-1AE8477DD2F8}" type="presOf" srcId="{40958FEC-04A1-413F-931B-2FD996BC1BEA}" destId="{E89F9AD6-9103-454B-8962-B04753104CDB}" srcOrd="0" destOrd="0" presId="urn:microsoft.com/office/officeart/2008/layout/LinedList"/>
    <dgm:cxn modelId="{F0483241-A22C-4767-BAC9-266DA341B00E}" type="presOf" srcId="{E58D7388-6474-49FB-84CD-395195A85D89}" destId="{94FC9774-D8A5-4927-BE6C-65C47B4F0B19}" srcOrd="0" destOrd="0" presId="urn:microsoft.com/office/officeart/2008/layout/LinedList"/>
    <dgm:cxn modelId="{8A8E124D-BCCF-4C98-8805-610053CC0EEA}" srcId="{AE72F2AF-652D-4F12-9B0B-AC934B7F784B}" destId="{40958FEC-04A1-413F-931B-2FD996BC1BEA}" srcOrd="2" destOrd="0" parTransId="{C7CD946D-CFC6-4778-9551-30AC9228E24F}" sibTransId="{4039519C-698D-4988-8365-348C1D48A433}"/>
    <dgm:cxn modelId="{38F18193-0808-466A-9E4A-770EAF5A46C8}" type="presOf" srcId="{BA4E89DD-CEFC-4F9A-9BDD-7DAEB584955E}" destId="{654DA402-D006-4B12-8AA0-37CD08022D4E}" srcOrd="0" destOrd="0" presId="urn:microsoft.com/office/officeart/2008/layout/LinedList"/>
    <dgm:cxn modelId="{A2CB0B95-6BE8-442A-8177-3542F4B0CD26}" type="presOf" srcId="{AE72F2AF-652D-4F12-9B0B-AC934B7F784B}" destId="{FA60D282-B6B5-4BD2-A8EA-2EE45B6CA9C4}" srcOrd="0" destOrd="0" presId="urn:microsoft.com/office/officeart/2008/layout/LinedList"/>
    <dgm:cxn modelId="{537541B4-9DA0-4990-A29F-808316CD5996}" type="presOf" srcId="{BD72F5D7-2F3D-44D9-BA04-C54C343FB439}" destId="{9C1643AF-333D-4C4A-B5C2-29ECA6B22256}" srcOrd="0" destOrd="0" presId="urn:microsoft.com/office/officeart/2008/layout/LinedList"/>
    <dgm:cxn modelId="{06A8D9C9-F3E5-4E7F-BC3E-48456CFC519E}" srcId="{AE72F2AF-652D-4F12-9B0B-AC934B7F784B}" destId="{BD72F5D7-2F3D-44D9-BA04-C54C343FB439}" srcOrd="6" destOrd="0" parTransId="{E793B8DC-9CC8-4A8C-8852-8E376BA09B61}" sibTransId="{4B6F20BD-36D8-4F77-892E-AA56CA8AFC2A}"/>
    <dgm:cxn modelId="{CB6015CE-8FB6-43BD-8445-949CA2B77A4E}" type="presOf" srcId="{873DF52D-8AFE-49B9-BCBE-55916B6132FB}" destId="{62276D55-9CEA-471D-AC16-5A828D72C945}" srcOrd="0" destOrd="0" presId="urn:microsoft.com/office/officeart/2008/layout/LinedList"/>
    <dgm:cxn modelId="{FDAF3BD9-B026-4CFA-B1B7-782068C1A82E}" srcId="{AE72F2AF-652D-4F12-9B0B-AC934B7F784B}" destId="{9FA5CB11-49A7-41EC-AB27-2E3883920090}" srcOrd="1" destOrd="0" parTransId="{64E3DB04-478F-4F3B-B3B8-9C98751E5FB9}" sibTransId="{9900FFF8-1B61-40AC-9556-6543F602747A}"/>
    <dgm:cxn modelId="{14D43ADA-6FE3-4C39-8084-4FD2CC960411}" type="presOf" srcId="{9FA5CB11-49A7-41EC-AB27-2E3883920090}" destId="{C1081016-9DBB-4322-8B71-FE4778462EF2}" srcOrd="0" destOrd="0" presId="urn:microsoft.com/office/officeart/2008/layout/LinedList"/>
    <dgm:cxn modelId="{A5D106DC-E230-452F-A675-4C65EB925501}" srcId="{AE72F2AF-652D-4F12-9B0B-AC934B7F784B}" destId="{873DF52D-8AFE-49B9-BCBE-55916B6132FB}" srcOrd="5" destOrd="0" parTransId="{17EA270C-1513-423F-8900-D3FDEA955119}" sibTransId="{FA9C9747-CE2B-4757-AE36-C1C40AC41794}"/>
    <dgm:cxn modelId="{4F8EE2E2-A1A1-416A-BE0C-C845AD7D8F8F}" srcId="{AE72F2AF-652D-4F12-9B0B-AC934B7F784B}" destId="{BA4E89DD-CEFC-4F9A-9BDD-7DAEB584955E}" srcOrd="0" destOrd="0" parTransId="{EE3896B5-806D-4643-91A4-7E4E6C241FD7}" sibTransId="{0BE3049F-201B-40EA-BCB7-D2E8D5575FC1}"/>
    <dgm:cxn modelId="{D3DF20BB-1F83-4563-8F09-2680F0CE264F}" type="presParOf" srcId="{FA60D282-B6B5-4BD2-A8EA-2EE45B6CA9C4}" destId="{EDEC9016-2237-464C-B143-7B45DD907D23}" srcOrd="0" destOrd="0" presId="urn:microsoft.com/office/officeart/2008/layout/LinedList"/>
    <dgm:cxn modelId="{DDD705EC-F2BC-4BE2-B6A8-1BED99E6C72D}" type="presParOf" srcId="{FA60D282-B6B5-4BD2-A8EA-2EE45B6CA9C4}" destId="{C0E2CFCA-8434-473E-A02D-2E95DF1CC69D}" srcOrd="1" destOrd="0" presId="urn:microsoft.com/office/officeart/2008/layout/LinedList"/>
    <dgm:cxn modelId="{364F51AF-9F9C-4556-B285-67711F2FCB84}" type="presParOf" srcId="{C0E2CFCA-8434-473E-A02D-2E95DF1CC69D}" destId="{654DA402-D006-4B12-8AA0-37CD08022D4E}" srcOrd="0" destOrd="0" presId="urn:microsoft.com/office/officeart/2008/layout/LinedList"/>
    <dgm:cxn modelId="{C1D10058-8D95-44FF-87F5-E47C81A0F25E}" type="presParOf" srcId="{C0E2CFCA-8434-473E-A02D-2E95DF1CC69D}" destId="{67ECC66E-054B-4D89-B570-3F02F2A207AC}" srcOrd="1" destOrd="0" presId="urn:microsoft.com/office/officeart/2008/layout/LinedList"/>
    <dgm:cxn modelId="{02502F87-0F9D-47AA-A69C-E7BA22F91F54}" type="presParOf" srcId="{FA60D282-B6B5-4BD2-A8EA-2EE45B6CA9C4}" destId="{5B3301D5-7E2D-49C5-88DC-8264618F7E7D}" srcOrd="2" destOrd="0" presId="urn:microsoft.com/office/officeart/2008/layout/LinedList"/>
    <dgm:cxn modelId="{E2791116-58DF-43CE-8B89-9E72A8D1E8D6}" type="presParOf" srcId="{FA60D282-B6B5-4BD2-A8EA-2EE45B6CA9C4}" destId="{37EB8F5F-6403-4E17-80A9-EC61FAABB76E}" srcOrd="3" destOrd="0" presId="urn:microsoft.com/office/officeart/2008/layout/LinedList"/>
    <dgm:cxn modelId="{CE09D91F-09B3-409D-8D98-D1FBF0FC5A1C}" type="presParOf" srcId="{37EB8F5F-6403-4E17-80A9-EC61FAABB76E}" destId="{C1081016-9DBB-4322-8B71-FE4778462EF2}" srcOrd="0" destOrd="0" presId="urn:microsoft.com/office/officeart/2008/layout/LinedList"/>
    <dgm:cxn modelId="{07B52839-D97A-4A58-975D-0692FF7436AE}" type="presParOf" srcId="{37EB8F5F-6403-4E17-80A9-EC61FAABB76E}" destId="{B382A215-ADA5-453D-99CA-66A4551DB278}" srcOrd="1" destOrd="0" presId="urn:microsoft.com/office/officeart/2008/layout/LinedList"/>
    <dgm:cxn modelId="{191FCEB0-E70B-41F2-808A-BBF9CC1195C5}" type="presParOf" srcId="{FA60D282-B6B5-4BD2-A8EA-2EE45B6CA9C4}" destId="{E16259D0-822A-4CCA-BFDE-465995EF73F5}" srcOrd="4" destOrd="0" presId="urn:microsoft.com/office/officeart/2008/layout/LinedList"/>
    <dgm:cxn modelId="{160BE4FF-F1FF-4F55-8A79-010A59A0DE7D}" type="presParOf" srcId="{FA60D282-B6B5-4BD2-A8EA-2EE45B6CA9C4}" destId="{90F7508B-D02F-4D31-9D28-072DBDC3FE50}" srcOrd="5" destOrd="0" presId="urn:microsoft.com/office/officeart/2008/layout/LinedList"/>
    <dgm:cxn modelId="{C47D1735-83DB-4403-8A9F-42E687176FA9}" type="presParOf" srcId="{90F7508B-D02F-4D31-9D28-072DBDC3FE50}" destId="{E89F9AD6-9103-454B-8962-B04753104CDB}" srcOrd="0" destOrd="0" presId="urn:microsoft.com/office/officeart/2008/layout/LinedList"/>
    <dgm:cxn modelId="{4B25E69D-9724-4911-AC7A-C12875E9AC5B}" type="presParOf" srcId="{90F7508B-D02F-4D31-9D28-072DBDC3FE50}" destId="{F7CD0DDA-30AA-4BEB-B0E7-3654942BBD48}" srcOrd="1" destOrd="0" presId="urn:microsoft.com/office/officeart/2008/layout/LinedList"/>
    <dgm:cxn modelId="{7FD759BF-1B8E-4DDB-8B3A-003FFA9107B4}" type="presParOf" srcId="{FA60D282-B6B5-4BD2-A8EA-2EE45B6CA9C4}" destId="{BB9FF135-8586-4683-A5D5-8259ECA79BB3}" srcOrd="6" destOrd="0" presId="urn:microsoft.com/office/officeart/2008/layout/LinedList"/>
    <dgm:cxn modelId="{E72C5DAE-DCC6-49F8-905B-A861CFFCF2C5}" type="presParOf" srcId="{FA60D282-B6B5-4BD2-A8EA-2EE45B6CA9C4}" destId="{7C47411D-98B3-4EA6-9D66-0C23A5665BD0}" srcOrd="7" destOrd="0" presId="urn:microsoft.com/office/officeart/2008/layout/LinedList"/>
    <dgm:cxn modelId="{9E98BCF0-A6CA-4955-8F67-18ABE101F27B}" type="presParOf" srcId="{7C47411D-98B3-4EA6-9D66-0C23A5665BD0}" destId="{CF185AFB-693C-4497-A824-E43A89A146A6}" srcOrd="0" destOrd="0" presId="urn:microsoft.com/office/officeart/2008/layout/LinedList"/>
    <dgm:cxn modelId="{B89C1B03-BFBF-4F64-BD64-D48F90A175EE}" type="presParOf" srcId="{7C47411D-98B3-4EA6-9D66-0C23A5665BD0}" destId="{3ECBE449-66FE-4C13-8BE2-AC71C8DEFADD}" srcOrd="1" destOrd="0" presId="urn:microsoft.com/office/officeart/2008/layout/LinedList"/>
    <dgm:cxn modelId="{2826E218-7445-4530-87EF-26216750CD62}" type="presParOf" srcId="{FA60D282-B6B5-4BD2-A8EA-2EE45B6CA9C4}" destId="{AF26B251-55E7-40CF-8BE2-D0368E5798B7}" srcOrd="8" destOrd="0" presId="urn:microsoft.com/office/officeart/2008/layout/LinedList"/>
    <dgm:cxn modelId="{CB9F25C1-27BB-47F2-8141-C59D50E1F238}" type="presParOf" srcId="{FA60D282-B6B5-4BD2-A8EA-2EE45B6CA9C4}" destId="{2BE91937-B425-4F5D-8BA6-F056F9D611E5}" srcOrd="9" destOrd="0" presId="urn:microsoft.com/office/officeart/2008/layout/LinedList"/>
    <dgm:cxn modelId="{CA646C26-B291-487E-A933-0D3635EBE536}" type="presParOf" srcId="{2BE91937-B425-4F5D-8BA6-F056F9D611E5}" destId="{94FC9774-D8A5-4927-BE6C-65C47B4F0B19}" srcOrd="0" destOrd="0" presId="urn:microsoft.com/office/officeart/2008/layout/LinedList"/>
    <dgm:cxn modelId="{A7DF2BA8-D602-4DAE-9362-5B87330BD84A}" type="presParOf" srcId="{2BE91937-B425-4F5D-8BA6-F056F9D611E5}" destId="{E5378D56-0F02-4ED1-820F-2F9806649F6A}" srcOrd="1" destOrd="0" presId="urn:microsoft.com/office/officeart/2008/layout/LinedList"/>
    <dgm:cxn modelId="{A6C9F327-9306-4E96-B22D-C64D59FD5680}" type="presParOf" srcId="{FA60D282-B6B5-4BD2-A8EA-2EE45B6CA9C4}" destId="{6FBF8D94-132D-41F8-8F9C-BD370CB627F7}" srcOrd="10" destOrd="0" presId="urn:microsoft.com/office/officeart/2008/layout/LinedList"/>
    <dgm:cxn modelId="{583CE72D-0D1F-4B1E-8B82-252824A6F176}" type="presParOf" srcId="{FA60D282-B6B5-4BD2-A8EA-2EE45B6CA9C4}" destId="{EC721C5B-152A-4157-9A7B-D7FF5C937033}" srcOrd="11" destOrd="0" presId="urn:microsoft.com/office/officeart/2008/layout/LinedList"/>
    <dgm:cxn modelId="{A9BAEC45-21D7-4A12-B1D7-951134E1818F}" type="presParOf" srcId="{EC721C5B-152A-4157-9A7B-D7FF5C937033}" destId="{62276D55-9CEA-471D-AC16-5A828D72C945}" srcOrd="0" destOrd="0" presId="urn:microsoft.com/office/officeart/2008/layout/LinedList"/>
    <dgm:cxn modelId="{61EB0845-E41B-4178-8B12-B0F84D75F434}" type="presParOf" srcId="{EC721C5B-152A-4157-9A7B-D7FF5C937033}" destId="{1D3577EC-B985-4A9A-B575-1DB2421B2536}" srcOrd="1" destOrd="0" presId="urn:microsoft.com/office/officeart/2008/layout/LinedList"/>
    <dgm:cxn modelId="{E2113049-26CC-4B14-9AEF-DE24208EF81F}" type="presParOf" srcId="{FA60D282-B6B5-4BD2-A8EA-2EE45B6CA9C4}" destId="{EB43ADBF-48C0-4184-9C45-DC90479D2CDC}" srcOrd="12" destOrd="0" presId="urn:microsoft.com/office/officeart/2008/layout/LinedList"/>
    <dgm:cxn modelId="{41B1BE87-FB16-423D-BD61-A2D0CB34A68F}" type="presParOf" srcId="{FA60D282-B6B5-4BD2-A8EA-2EE45B6CA9C4}" destId="{1BE3BD37-8582-4BA1-B0A1-93CF4E4E499E}" srcOrd="13" destOrd="0" presId="urn:microsoft.com/office/officeart/2008/layout/LinedList"/>
    <dgm:cxn modelId="{1A59FEC9-25BC-4F5A-8DFF-9FDA2D4FF4A7}" type="presParOf" srcId="{1BE3BD37-8582-4BA1-B0A1-93CF4E4E499E}" destId="{9C1643AF-333D-4C4A-B5C2-29ECA6B22256}" srcOrd="0" destOrd="0" presId="urn:microsoft.com/office/officeart/2008/layout/LinedList"/>
    <dgm:cxn modelId="{1862E5F4-1399-4A3B-A8D1-472B13AEA779}" type="presParOf" srcId="{1BE3BD37-8582-4BA1-B0A1-93CF4E4E499E}" destId="{CF532C84-6BBD-45B7-84A3-1582F6DA47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C9016-2237-464C-B143-7B45DD907D23}">
      <dsp:nvSpPr>
        <dsp:cNvPr id="0" name=""/>
        <dsp:cNvSpPr/>
      </dsp:nvSpPr>
      <dsp:spPr>
        <a:xfrm>
          <a:off x="0" y="2020"/>
          <a:ext cx="17972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DA402-D006-4B12-8AA0-37CD08022D4E}">
      <dsp:nvSpPr>
        <dsp:cNvPr id="0" name=""/>
        <dsp:cNvSpPr/>
      </dsp:nvSpPr>
      <dsp:spPr>
        <a:xfrm>
          <a:off x="0" y="2020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HOTEL SİNATRA</a:t>
          </a:r>
        </a:p>
      </dsp:txBody>
      <dsp:txXfrm>
        <a:off x="0" y="2020"/>
        <a:ext cx="17972802" cy="2363527"/>
      </dsp:txXfrm>
    </dsp:sp>
    <dsp:sp modelId="{5B3301D5-7E2D-49C5-88DC-8264618F7E7D}">
      <dsp:nvSpPr>
        <dsp:cNvPr id="0" name=""/>
        <dsp:cNvSpPr/>
      </dsp:nvSpPr>
      <dsp:spPr>
        <a:xfrm>
          <a:off x="0" y="2365547"/>
          <a:ext cx="1797280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1016-9DBB-4322-8B71-FE4778462EF2}">
      <dsp:nvSpPr>
        <dsp:cNvPr id="0" name=""/>
        <dsp:cNvSpPr/>
      </dsp:nvSpPr>
      <dsp:spPr>
        <a:xfrm>
          <a:off x="0" y="2365547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GENEL GÖRÜŞ</a:t>
          </a:r>
        </a:p>
      </dsp:txBody>
      <dsp:txXfrm>
        <a:off x="0" y="2365547"/>
        <a:ext cx="17972802" cy="2363527"/>
      </dsp:txXfrm>
    </dsp:sp>
    <dsp:sp modelId="{E16259D0-822A-4CCA-BFDE-465995EF73F5}">
      <dsp:nvSpPr>
        <dsp:cNvPr id="0" name=""/>
        <dsp:cNvSpPr/>
      </dsp:nvSpPr>
      <dsp:spPr>
        <a:xfrm>
          <a:off x="0" y="4729074"/>
          <a:ext cx="1797280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F9AD6-9103-454B-8962-B04753104CDB}">
      <dsp:nvSpPr>
        <dsp:cNvPr id="0" name=""/>
        <dsp:cNvSpPr/>
      </dsp:nvSpPr>
      <dsp:spPr>
        <a:xfrm>
          <a:off x="0" y="4729074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Çamyuva, Turizm Blv., 07980 Kemer/Antalya</a:t>
          </a:r>
        </a:p>
      </dsp:txBody>
      <dsp:txXfrm>
        <a:off x="0" y="4729074"/>
        <a:ext cx="17972802" cy="2363527"/>
      </dsp:txXfrm>
    </dsp:sp>
    <dsp:sp modelId="{BB9FF135-8586-4683-A5D5-8259ECA79BB3}">
      <dsp:nvSpPr>
        <dsp:cNvPr id="0" name=""/>
        <dsp:cNvSpPr/>
      </dsp:nvSpPr>
      <dsp:spPr>
        <a:xfrm>
          <a:off x="0" y="7092601"/>
          <a:ext cx="1797280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5AFB-693C-4497-A824-E43A89A146A6}">
      <dsp:nvSpPr>
        <dsp:cNvPr id="0" name=""/>
        <dsp:cNvSpPr/>
      </dsp:nvSpPr>
      <dsp:spPr>
        <a:xfrm>
          <a:off x="0" y="7092601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+90 242 524 53 45</a:t>
          </a:r>
        </a:p>
      </dsp:txBody>
      <dsp:txXfrm>
        <a:off x="0" y="7092601"/>
        <a:ext cx="17972802" cy="2363527"/>
      </dsp:txXfrm>
    </dsp:sp>
    <dsp:sp modelId="{AF26B251-55E7-40CF-8BE2-D0368E5798B7}">
      <dsp:nvSpPr>
        <dsp:cNvPr id="0" name=""/>
        <dsp:cNvSpPr/>
      </dsp:nvSpPr>
      <dsp:spPr>
        <a:xfrm>
          <a:off x="0" y="9456129"/>
          <a:ext cx="1797280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C9774-D8A5-4927-BE6C-65C47B4F0B19}">
      <dsp:nvSpPr>
        <dsp:cNvPr id="0" name=""/>
        <dsp:cNvSpPr/>
      </dsp:nvSpPr>
      <dsp:spPr>
        <a:xfrm>
          <a:off x="0" y="9456129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+90 242 8245016</a:t>
          </a:r>
        </a:p>
      </dsp:txBody>
      <dsp:txXfrm>
        <a:off x="0" y="9456129"/>
        <a:ext cx="17972802" cy="2363527"/>
      </dsp:txXfrm>
    </dsp:sp>
    <dsp:sp modelId="{6FBF8D94-132D-41F8-8F9C-BD370CB627F7}">
      <dsp:nvSpPr>
        <dsp:cNvPr id="0" name=""/>
        <dsp:cNvSpPr/>
      </dsp:nvSpPr>
      <dsp:spPr>
        <a:xfrm>
          <a:off x="0" y="11819656"/>
          <a:ext cx="17972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6D55-9CEA-471D-AC16-5A828D72C945}">
      <dsp:nvSpPr>
        <dsp:cNvPr id="0" name=""/>
        <dsp:cNvSpPr/>
      </dsp:nvSpPr>
      <dsp:spPr>
        <a:xfrm>
          <a:off x="0" y="11819656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Web Site	: https://hotelsinatra.com/</a:t>
          </a:r>
        </a:p>
      </dsp:txBody>
      <dsp:txXfrm>
        <a:off x="0" y="11819656"/>
        <a:ext cx="17972802" cy="2363527"/>
      </dsp:txXfrm>
    </dsp:sp>
    <dsp:sp modelId="{EB43ADBF-48C0-4184-9C45-DC90479D2CDC}">
      <dsp:nvSpPr>
        <dsp:cNvPr id="0" name=""/>
        <dsp:cNvSpPr/>
      </dsp:nvSpPr>
      <dsp:spPr>
        <a:xfrm>
          <a:off x="0" y="14183183"/>
          <a:ext cx="1797280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643AF-333D-4C4A-B5C2-29ECA6B22256}">
      <dsp:nvSpPr>
        <dsp:cNvPr id="0" name=""/>
        <dsp:cNvSpPr/>
      </dsp:nvSpPr>
      <dsp:spPr>
        <a:xfrm>
          <a:off x="0" y="14183183"/>
          <a:ext cx="17972802" cy="236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E-Mail	: info@hotelsinatra.com</a:t>
          </a:r>
        </a:p>
      </dsp:txBody>
      <dsp:txXfrm>
        <a:off x="0" y="14183183"/>
        <a:ext cx="17972802" cy="236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6123" y="4990893"/>
            <a:ext cx="24194121" cy="11477806"/>
          </a:xfrm>
        </p:spPr>
        <p:txBody>
          <a:bodyPr anchor="b"/>
          <a:lstStyle>
            <a:lvl1pPr>
              <a:defRPr sz="2482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6123" y="16468691"/>
            <a:ext cx="24194121" cy="296950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157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5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2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0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8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5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032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60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29" y="16548690"/>
            <a:ext cx="24194117" cy="1953672"/>
          </a:xfrm>
        </p:spPr>
        <p:txBody>
          <a:bodyPr anchor="b">
            <a:normAutofit/>
          </a:bodyPr>
          <a:lstStyle>
            <a:lvl1pPr algn="l">
              <a:defRPr sz="8273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66123" y="2364105"/>
            <a:ext cx="24194121" cy="125501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516"/>
            </a:lvl1pPr>
            <a:lvl2pPr marL="1576060" indent="0">
              <a:buNone/>
              <a:defRPr sz="5516"/>
            </a:lvl2pPr>
            <a:lvl3pPr marL="3152120" indent="0">
              <a:buNone/>
              <a:defRPr sz="5516"/>
            </a:lvl3pPr>
            <a:lvl4pPr marL="4728180" indent="0">
              <a:buNone/>
              <a:defRPr sz="5516"/>
            </a:lvl4pPr>
            <a:lvl5pPr marL="6304239" indent="0">
              <a:buNone/>
              <a:defRPr sz="5516"/>
            </a:lvl5pPr>
            <a:lvl6pPr marL="7880299" indent="0">
              <a:buNone/>
              <a:defRPr sz="5516"/>
            </a:lvl6pPr>
            <a:lvl7pPr marL="9456359" indent="0">
              <a:buNone/>
              <a:defRPr sz="5516"/>
            </a:lvl7pPr>
            <a:lvl8pPr marL="11032419" indent="0">
              <a:buNone/>
              <a:defRPr sz="5516"/>
            </a:lvl8pPr>
            <a:lvl9pPr marL="12608479" indent="0">
              <a:buNone/>
              <a:defRPr sz="551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127" y="18502362"/>
            <a:ext cx="24194113" cy="1701935"/>
          </a:xfrm>
        </p:spPr>
        <p:txBody>
          <a:bodyPr>
            <a:normAutofit/>
          </a:bodyPr>
          <a:lstStyle>
            <a:lvl1pPr marL="0" indent="0">
              <a:buNone/>
              <a:defRPr sz="4137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23" y="4990888"/>
            <a:ext cx="24194121" cy="6829637"/>
          </a:xfrm>
        </p:spPr>
        <p:txBody>
          <a:bodyPr/>
          <a:lstStyle>
            <a:lvl1pPr>
              <a:defRPr sz="1654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123" y="12608560"/>
            <a:ext cx="24194121" cy="8143028"/>
          </a:xfrm>
        </p:spPr>
        <p:txBody>
          <a:bodyPr anchor="ctr">
            <a:normAutofit/>
          </a:bodyPr>
          <a:lstStyle>
            <a:lvl1pPr marL="0" indent="0">
              <a:buNone/>
              <a:defRPr sz="6205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067" y="4990889"/>
            <a:ext cx="21928833" cy="8009186"/>
          </a:xfrm>
        </p:spPr>
        <p:txBody>
          <a:bodyPr/>
          <a:lstStyle>
            <a:lvl1pPr>
              <a:defRPr sz="1654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291880" y="13000075"/>
            <a:ext cx="20247058" cy="1179550"/>
          </a:xfrm>
        </p:spPr>
        <p:txBody>
          <a:bodyPr anchor="t">
            <a:normAutofit/>
          </a:bodyPr>
          <a:lstStyle>
            <a:lvl1pPr marL="0" indent="0">
              <a:buNone/>
              <a:defRPr lang="en-US" sz="4826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123" y="14997682"/>
            <a:ext cx="24194121" cy="5778923"/>
          </a:xfrm>
        </p:spPr>
        <p:txBody>
          <a:bodyPr anchor="ctr">
            <a:normAutofit/>
          </a:bodyPr>
          <a:lstStyle>
            <a:lvl1pPr marL="0" indent="0">
              <a:buNone/>
              <a:defRPr sz="6205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2534" y="3348127"/>
            <a:ext cx="2198314" cy="656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205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78036" y="9010306"/>
            <a:ext cx="2198314" cy="656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205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0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23" y="10769815"/>
            <a:ext cx="24194121" cy="5698879"/>
          </a:xfrm>
        </p:spPr>
        <p:txBody>
          <a:bodyPr anchor="b"/>
          <a:lstStyle>
            <a:lvl1pPr algn="l">
              <a:defRPr sz="13789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6123" y="16468694"/>
            <a:ext cx="24194121" cy="2965990"/>
          </a:xfrm>
        </p:spPr>
        <p:txBody>
          <a:bodyPr anchor="t"/>
          <a:lstStyle>
            <a:lvl1pPr marL="0" indent="0" algn="l">
              <a:buNone/>
              <a:defRPr sz="6894" cap="none">
                <a:solidFill>
                  <a:schemeClr val="accent1"/>
                </a:solidFill>
              </a:defRPr>
            </a:lvl1pPr>
            <a:lvl2pPr marL="1576060" indent="0">
              <a:buNone/>
              <a:defRPr sz="6205">
                <a:solidFill>
                  <a:schemeClr val="tx1">
                    <a:tint val="75000"/>
                  </a:schemeClr>
                </a:solidFill>
              </a:defRPr>
            </a:lvl2pPr>
            <a:lvl3pPr marL="3152120" indent="0">
              <a:buNone/>
              <a:defRPr sz="5516">
                <a:solidFill>
                  <a:schemeClr val="tx1">
                    <a:tint val="75000"/>
                  </a:schemeClr>
                </a:solidFill>
              </a:defRPr>
            </a:lvl3pPr>
            <a:lvl4pPr marL="4728180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4pPr>
            <a:lvl5pPr marL="630423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5pPr>
            <a:lvl6pPr marL="788029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6pPr>
            <a:lvl7pPr marL="945635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7pPr>
            <a:lvl8pPr marL="1103241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8pPr>
            <a:lvl9pPr marL="1260847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47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124" y="6829637"/>
            <a:ext cx="8078358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88623" y="9193742"/>
            <a:ext cx="8024857" cy="12373246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6429" y="6829637"/>
            <a:ext cx="8049230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617497" y="9193742"/>
            <a:ext cx="8078160" cy="12373246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531218" y="6829637"/>
            <a:ext cx="8037917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9531218" y="9193742"/>
            <a:ext cx="8037917" cy="12373246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214616" y="7354994"/>
            <a:ext cx="0" cy="1365927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85822" y="7354993"/>
            <a:ext cx="0" cy="1367472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47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623" y="14653966"/>
            <a:ext cx="8059674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88623" y="7617672"/>
            <a:ext cx="8059674" cy="52535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516"/>
            </a:lvl1pPr>
            <a:lvl2pPr marL="1576060" indent="0">
              <a:buNone/>
              <a:defRPr sz="5516"/>
            </a:lvl2pPr>
            <a:lvl3pPr marL="3152120" indent="0">
              <a:buNone/>
              <a:defRPr sz="5516"/>
            </a:lvl3pPr>
            <a:lvl4pPr marL="4728180" indent="0">
              <a:buNone/>
              <a:defRPr sz="5516"/>
            </a:lvl4pPr>
            <a:lvl5pPr marL="6304239" indent="0">
              <a:buNone/>
              <a:defRPr sz="5516"/>
            </a:lvl5pPr>
            <a:lvl6pPr marL="7880299" indent="0">
              <a:buNone/>
              <a:defRPr sz="5516"/>
            </a:lvl6pPr>
            <a:lvl7pPr marL="9456359" indent="0">
              <a:buNone/>
              <a:defRPr sz="5516"/>
            </a:lvl7pPr>
            <a:lvl8pPr marL="11032419" indent="0">
              <a:buNone/>
              <a:defRPr sz="5516"/>
            </a:lvl8pPr>
            <a:lvl9pPr marL="12608479" indent="0">
              <a:buNone/>
              <a:defRPr sz="551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88623" y="16640474"/>
            <a:ext cx="8059674" cy="2272371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62098" y="14653966"/>
            <a:ext cx="8033561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662095" y="7617672"/>
            <a:ext cx="8033561" cy="52535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516"/>
            </a:lvl1pPr>
            <a:lvl2pPr marL="1576060" indent="0">
              <a:buNone/>
              <a:defRPr sz="5516"/>
            </a:lvl2pPr>
            <a:lvl3pPr marL="3152120" indent="0">
              <a:buNone/>
              <a:defRPr sz="5516"/>
            </a:lvl3pPr>
            <a:lvl4pPr marL="4728180" indent="0">
              <a:buNone/>
              <a:defRPr sz="5516"/>
            </a:lvl4pPr>
            <a:lvl5pPr marL="6304239" indent="0">
              <a:buNone/>
              <a:defRPr sz="5516"/>
            </a:lvl5pPr>
            <a:lvl6pPr marL="7880299" indent="0">
              <a:buNone/>
              <a:defRPr sz="5516"/>
            </a:lvl6pPr>
            <a:lvl7pPr marL="9456359" indent="0">
              <a:buNone/>
              <a:defRPr sz="5516"/>
            </a:lvl7pPr>
            <a:lvl8pPr marL="11032419" indent="0">
              <a:buNone/>
              <a:defRPr sz="5516"/>
            </a:lvl8pPr>
            <a:lvl9pPr marL="12608479" indent="0">
              <a:buNone/>
              <a:defRPr sz="551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658386" y="16640471"/>
            <a:ext cx="8044202" cy="2272371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531218" y="14653966"/>
            <a:ext cx="8037917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9531214" y="7617672"/>
            <a:ext cx="8037917" cy="52535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516"/>
            </a:lvl1pPr>
            <a:lvl2pPr marL="1576060" indent="0">
              <a:buNone/>
              <a:defRPr sz="5516"/>
            </a:lvl2pPr>
            <a:lvl3pPr marL="3152120" indent="0">
              <a:buNone/>
              <a:defRPr sz="5516"/>
            </a:lvl3pPr>
            <a:lvl4pPr marL="4728180" indent="0">
              <a:buNone/>
              <a:defRPr sz="5516"/>
            </a:lvl4pPr>
            <a:lvl5pPr marL="6304239" indent="0">
              <a:buNone/>
              <a:defRPr sz="5516"/>
            </a:lvl5pPr>
            <a:lvl6pPr marL="7880299" indent="0">
              <a:buNone/>
              <a:defRPr sz="5516"/>
            </a:lvl6pPr>
            <a:lvl7pPr marL="9456359" indent="0">
              <a:buNone/>
              <a:defRPr sz="5516"/>
            </a:lvl7pPr>
            <a:lvl8pPr marL="11032419" indent="0">
              <a:buNone/>
              <a:defRPr sz="5516"/>
            </a:lvl8pPr>
            <a:lvl9pPr marL="12608479" indent="0">
              <a:buNone/>
              <a:defRPr sz="551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9530879" y="16640464"/>
            <a:ext cx="8048562" cy="2272371"/>
          </a:xfrm>
        </p:spPr>
        <p:txBody>
          <a:bodyPr anchor="t"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214616" y="7354994"/>
            <a:ext cx="0" cy="1365927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85822" y="7354993"/>
            <a:ext cx="0" cy="1367472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64663" y="1483045"/>
            <a:ext cx="4804473" cy="20083948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8623" y="2665410"/>
            <a:ext cx="20349367" cy="1890158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29" y="9865035"/>
            <a:ext cx="24194117" cy="6603661"/>
          </a:xfrm>
        </p:spPr>
        <p:txBody>
          <a:bodyPr anchor="b"/>
          <a:lstStyle>
            <a:lvl1pPr algn="l">
              <a:defRPr sz="13789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6123" y="16468694"/>
            <a:ext cx="24194121" cy="2965990"/>
          </a:xfrm>
        </p:spPr>
        <p:txBody>
          <a:bodyPr anchor="t"/>
          <a:lstStyle>
            <a:lvl1pPr marL="0" indent="0" algn="l">
              <a:buNone/>
              <a:defRPr sz="6894" cap="all">
                <a:solidFill>
                  <a:schemeClr val="accent1"/>
                </a:solidFill>
              </a:defRPr>
            </a:lvl1pPr>
            <a:lvl2pPr marL="1576060" indent="0">
              <a:buNone/>
              <a:defRPr sz="6205">
                <a:solidFill>
                  <a:schemeClr val="tx1">
                    <a:tint val="75000"/>
                  </a:schemeClr>
                </a:solidFill>
              </a:defRPr>
            </a:lvl2pPr>
            <a:lvl3pPr marL="3152120" indent="0">
              <a:buNone/>
              <a:defRPr sz="5516">
                <a:solidFill>
                  <a:schemeClr val="tx1">
                    <a:tint val="75000"/>
                  </a:schemeClr>
                </a:solidFill>
              </a:defRPr>
            </a:lvl3pPr>
            <a:lvl4pPr marL="4728180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4pPr>
            <a:lvl5pPr marL="630423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5pPr>
            <a:lvl6pPr marL="788029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6pPr>
            <a:lvl7pPr marL="945635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7pPr>
            <a:lvl8pPr marL="1103241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8pPr>
            <a:lvl9pPr marL="12608479" indent="0">
              <a:buNone/>
              <a:defRPr sz="48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4555" y="7103265"/>
            <a:ext cx="12051855" cy="14463727"/>
          </a:xfrm>
        </p:spPr>
        <p:txBody>
          <a:bodyPr>
            <a:normAutofit/>
          </a:bodyPr>
          <a:lstStyle>
            <a:lvl1pPr>
              <a:defRPr sz="6205"/>
            </a:lvl1pPr>
            <a:lvl2pPr>
              <a:defRPr sz="5516"/>
            </a:lvl2pPr>
            <a:lvl3pPr>
              <a:defRPr sz="4826"/>
            </a:lvl3pPr>
            <a:lvl4pPr>
              <a:defRPr sz="4137"/>
            </a:lvl4pPr>
            <a:lvl5pPr>
              <a:defRPr sz="4137"/>
            </a:lvl5pPr>
            <a:lvl6pPr>
              <a:defRPr sz="4137"/>
            </a:lvl6pPr>
            <a:lvl7pPr>
              <a:defRPr sz="4137"/>
            </a:lvl7pPr>
            <a:lvl8pPr>
              <a:defRPr sz="4137"/>
            </a:lvl8pPr>
            <a:lvl9pPr>
              <a:defRPr sz="413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00885" y="7087811"/>
            <a:ext cx="12051862" cy="14479178"/>
          </a:xfrm>
        </p:spPr>
        <p:txBody>
          <a:bodyPr>
            <a:normAutofit/>
          </a:bodyPr>
          <a:lstStyle>
            <a:lvl1pPr>
              <a:defRPr sz="6205"/>
            </a:lvl1pPr>
            <a:lvl2pPr>
              <a:defRPr sz="5516"/>
            </a:lvl2pPr>
            <a:lvl3pPr>
              <a:defRPr sz="4826"/>
            </a:lvl3pPr>
            <a:lvl4pPr>
              <a:defRPr sz="4137"/>
            </a:lvl4pPr>
            <a:lvl5pPr>
              <a:defRPr sz="4137"/>
            </a:lvl5pPr>
            <a:lvl6pPr>
              <a:defRPr sz="4137"/>
            </a:lvl6pPr>
            <a:lvl7pPr>
              <a:defRPr sz="4137"/>
            </a:lvl7pPr>
            <a:lvl8pPr>
              <a:defRPr sz="4137"/>
            </a:lvl8pPr>
            <a:lvl9pPr>
              <a:defRPr sz="413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4554" y="6566958"/>
            <a:ext cx="12051851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4555" y="8668385"/>
            <a:ext cx="12051855" cy="12898602"/>
          </a:xfrm>
        </p:spPr>
        <p:txBody>
          <a:bodyPr>
            <a:normAutofit/>
          </a:bodyPr>
          <a:lstStyle>
            <a:lvl1pPr>
              <a:defRPr sz="6205"/>
            </a:lvl1pPr>
            <a:lvl2pPr>
              <a:defRPr sz="5516"/>
            </a:lvl2pPr>
            <a:lvl3pPr>
              <a:defRPr sz="4826"/>
            </a:lvl3pPr>
            <a:lvl4pPr>
              <a:defRPr sz="4137"/>
            </a:lvl4pPr>
            <a:lvl5pPr>
              <a:defRPr sz="4137"/>
            </a:lvl5pPr>
            <a:lvl6pPr>
              <a:defRPr sz="4137"/>
            </a:lvl6pPr>
            <a:lvl7pPr>
              <a:defRPr sz="4137"/>
            </a:lvl7pPr>
            <a:lvl8pPr>
              <a:defRPr sz="4137"/>
            </a:lvl8pPr>
            <a:lvl9pPr>
              <a:defRPr sz="413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00889" y="6566958"/>
            <a:ext cx="12051855" cy="1986503"/>
          </a:xfrm>
        </p:spPr>
        <p:txBody>
          <a:bodyPr anchor="b">
            <a:noAutofit/>
          </a:bodyPr>
          <a:lstStyle>
            <a:lvl1pPr marL="0" indent="0">
              <a:buNone/>
              <a:defRPr sz="8273" b="0">
                <a:solidFill>
                  <a:schemeClr val="accent1"/>
                </a:solidFill>
              </a:defRPr>
            </a:lvl1pPr>
            <a:lvl2pPr marL="1576060" indent="0">
              <a:buNone/>
              <a:defRPr sz="6894" b="1"/>
            </a:lvl2pPr>
            <a:lvl3pPr marL="3152120" indent="0">
              <a:buNone/>
              <a:defRPr sz="6205" b="1"/>
            </a:lvl3pPr>
            <a:lvl4pPr marL="4728180" indent="0">
              <a:buNone/>
              <a:defRPr sz="5516" b="1"/>
            </a:lvl4pPr>
            <a:lvl5pPr marL="6304239" indent="0">
              <a:buNone/>
              <a:defRPr sz="5516" b="1"/>
            </a:lvl5pPr>
            <a:lvl6pPr marL="7880299" indent="0">
              <a:buNone/>
              <a:defRPr sz="5516" b="1"/>
            </a:lvl6pPr>
            <a:lvl7pPr marL="9456359" indent="0">
              <a:buNone/>
              <a:defRPr sz="5516" b="1"/>
            </a:lvl7pPr>
            <a:lvl8pPr marL="11032419" indent="0">
              <a:buNone/>
              <a:defRPr sz="5516" b="1"/>
            </a:lvl8pPr>
            <a:lvl9pPr marL="12608479" indent="0">
              <a:buNone/>
              <a:defRPr sz="5516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00889" y="8668385"/>
            <a:ext cx="12051855" cy="12898602"/>
          </a:xfrm>
        </p:spPr>
        <p:txBody>
          <a:bodyPr>
            <a:normAutofit/>
          </a:bodyPr>
          <a:lstStyle>
            <a:lvl1pPr>
              <a:defRPr sz="6205"/>
            </a:lvl1pPr>
            <a:lvl2pPr>
              <a:defRPr sz="5516"/>
            </a:lvl2pPr>
            <a:lvl3pPr>
              <a:defRPr sz="4826"/>
            </a:lvl3pPr>
            <a:lvl4pPr>
              <a:defRPr sz="4137"/>
            </a:lvl4pPr>
            <a:lvl5pPr>
              <a:defRPr sz="4137"/>
            </a:lvl5pPr>
            <a:lvl6pPr>
              <a:defRPr sz="4137"/>
            </a:lvl6pPr>
            <a:lvl7pPr>
              <a:defRPr sz="4137"/>
            </a:lvl7pPr>
            <a:lvl8pPr>
              <a:defRPr sz="4137"/>
            </a:lvl8pPr>
            <a:lvl9pPr>
              <a:defRPr sz="413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20" y="4990889"/>
            <a:ext cx="9323467" cy="4990888"/>
          </a:xfrm>
        </p:spPr>
        <p:txBody>
          <a:bodyPr anchor="b"/>
          <a:lstStyle>
            <a:lvl1pPr algn="l">
              <a:defRPr sz="8273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6257" y="4990888"/>
            <a:ext cx="14243989" cy="15760700"/>
          </a:xfrm>
        </p:spPr>
        <p:txBody>
          <a:bodyPr anchor="ctr">
            <a:normAutofit/>
          </a:bodyPr>
          <a:lstStyle>
            <a:lvl1pPr>
              <a:defRPr sz="6894"/>
            </a:lvl1pPr>
            <a:lvl2pPr>
              <a:defRPr sz="6205"/>
            </a:lvl2pPr>
            <a:lvl3pPr>
              <a:defRPr sz="5516"/>
            </a:lvl3pPr>
            <a:lvl4pPr>
              <a:defRPr sz="4826"/>
            </a:lvl4pPr>
            <a:lvl5pPr>
              <a:defRPr sz="4826"/>
            </a:lvl5pPr>
            <a:lvl6pPr>
              <a:defRPr sz="4826"/>
            </a:lvl6pPr>
            <a:lvl7pPr>
              <a:defRPr sz="4826"/>
            </a:lvl7pPr>
            <a:lvl8pPr>
              <a:defRPr sz="4826"/>
            </a:lvl8pPr>
            <a:lvl9pPr>
              <a:defRPr sz="4826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120" y="10787329"/>
            <a:ext cx="9323467" cy="9981773"/>
          </a:xfrm>
        </p:spPr>
        <p:txBody>
          <a:bodyPr/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251" y="6391812"/>
            <a:ext cx="13961380" cy="5428713"/>
          </a:xfrm>
        </p:spPr>
        <p:txBody>
          <a:bodyPr anchor="b">
            <a:normAutofit/>
          </a:bodyPr>
          <a:lstStyle>
            <a:lvl1pPr algn="l">
              <a:defRPr sz="1241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051062" y="3940175"/>
            <a:ext cx="8773380" cy="157607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516"/>
            </a:lvl1pPr>
            <a:lvl2pPr marL="1576060" indent="0">
              <a:buNone/>
              <a:defRPr sz="5516"/>
            </a:lvl2pPr>
            <a:lvl3pPr marL="3152120" indent="0">
              <a:buNone/>
              <a:defRPr sz="5516"/>
            </a:lvl3pPr>
            <a:lvl4pPr marL="4728180" indent="0">
              <a:buNone/>
              <a:defRPr sz="5516"/>
            </a:lvl4pPr>
            <a:lvl5pPr marL="6304239" indent="0">
              <a:buNone/>
              <a:defRPr sz="5516"/>
            </a:lvl5pPr>
            <a:lvl6pPr marL="7880299" indent="0">
              <a:buNone/>
              <a:defRPr sz="5516"/>
            </a:lvl6pPr>
            <a:lvl7pPr marL="9456359" indent="0">
              <a:buNone/>
              <a:defRPr sz="5516"/>
            </a:lvl7pPr>
            <a:lvl8pPr marL="11032419" indent="0">
              <a:buNone/>
              <a:defRPr sz="5516"/>
            </a:lvl8pPr>
            <a:lvl9pPr marL="12608479" indent="0">
              <a:buNone/>
              <a:defRPr sz="551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120" y="12608560"/>
            <a:ext cx="13939652" cy="4728210"/>
          </a:xfrm>
        </p:spPr>
        <p:txBody>
          <a:bodyPr>
            <a:normAutofit/>
          </a:bodyPr>
          <a:lstStyle>
            <a:lvl1pPr marL="0" indent="0">
              <a:buNone/>
              <a:defRPr sz="4826"/>
            </a:lvl1pPr>
            <a:lvl2pPr marL="1576060" indent="0">
              <a:buNone/>
              <a:defRPr sz="4137"/>
            </a:lvl2pPr>
            <a:lvl3pPr marL="3152120" indent="0">
              <a:buNone/>
              <a:defRPr sz="3447"/>
            </a:lvl3pPr>
            <a:lvl4pPr marL="4728180" indent="0">
              <a:buNone/>
              <a:defRPr sz="3102"/>
            </a:lvl4pPr>
            <a:lvl5pPr marL="6304239" indent="0">
              <a:buNone/>
              <a:defRPr sz="3102"/>
            </a:lvl5pPr>
            <a:lvl6pPr marL="7880299" indent="0">
              <a:buNone/>
              <a:defRPr sz="3102"/>
            </a:lvl6pPr>
            <a:lvl7pPr marL="9456359" indent="0">
              <a:buNone/>
              <a:defRPr sz="3102"/>
            </a:lvl7pPr>
            <a:lvl8pPr marL="11032419" indent="0">
              <a:buNone/>
              <a:defRPr sz="3102"/>
            </a:lvl8pPr>
            <a:lvl9pPr marL="12608479" indent="0">
              <a:buNone/>
              <a:defRPr sz="3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3019174" y="5778924"/>
            <a:ext cx="10302558" cy="971909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0791594" y="-1576070"/>
            <a:ext cx="5847398" cy="55162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23019174" y="21014267"/>
            <a:ext cx="3619818" cy="34148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562698" y="9193742"/>
            <a:ext cx="15314613" cy="1444730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3068726" y="9981777"/>
            <a:ext cx="8631873" cy="814302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28303874" y="0"/>
            <a:ext cx="2506028" cy="3790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1211" y="1560620"/>
            <a:ext cx="25781534" cy="4827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4554" y="7076891"/>
            <a:ext cx="24525502" cy="144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7490440" y="6280522"/>
            <a:ext cx="3414815" cy="8355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79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3177028" y="11225905"/>
            <a:ext cx="13305571" cy="835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79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379835" y="1019469"/>
            <a:ext cx="2297788" cy="264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656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4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1576060" rtl="0" eaLnBrk="1" latinLnBrk="0" hangingPunct="1">
        <a:spcBef>
          <a:spcPct val="0"/>
        </a:spcBef>
        <a:buNone/>
        <a:defRPr sz="14478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82045" indent="-1182045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89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2561097" indent="-985037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205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3940150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51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551620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709226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866832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024438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182044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3396509" indent="-788030" algn="l" defTabSz="1576060" rtl="0" eaLnBrk="1" latinLnBrk="0" hangingPunct="1">
        <a:spcBef>
          <a:spcPts val="344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826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1pPr>
      <a:lvl2pPr marL="1576060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2pPr>
      <a:lvl3pPr marL="3152120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3pPr>
      <a:lvl4pPr marL="4728180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4pPr>
      <a:lvl5pPr marL="6304239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5pPr>
      <a:lvl6pPr marL="7880299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6pPr>
      <a:lvl7pPr marL="9456359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7pPr>
      <a:lvl8pPr marL="11032419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8pPr>
      <a:lvl9pPr marL="12608479" algn="l" defTabSz="1576060" rtl="0" eaLnBrk="1" latinLnBrk="0" hangingPunct="1">
        <a:defRPr sz="6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bina, gökyüzü, dış mekan, otel içeren bir resim&#10;&#10;Açıklama otomatik olarak oluşturuldu">
            <a:extLst>
              <a:ext uri="{FF2B5EF4-FFF2-40B4-BE49-F238E27FC236}">
                <a16:creationId xmlns:a16="http://schemas.microsoft.com/office/drawing/2014/main" id="{F04E70ED-A129-7DB7-C1A8-1327D421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827"/>
          <a:stretch/>
        </p:blipFill>
        <p:spPr>
          <a:xfrm>
            <a:off x="20" y="10"/>
            <a:ext cx="33413680" cy="236410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8230D8A-C07F-D90A-8C03-772885FD15BB}"/>
              </a:ext>
            </a:extLst>
          </p:cNvPr>
          <p:cNvSpPr txBox="1"/>
          <p:nvPr/>
        </p:nvSpPr>
        <p:spPr>
          <a:xfrm>
            <a:off x="3165298" y="4990888"/>
            <a:ext cx="24187819" cy="11477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+mj-lt"/>
                <a:ea typeface="+mj-ea"/>
                <a:cs typeface="+mj-cs"/>
              </a:rPr>
              <a:t>HOTEL SİNATRA SÜRDÜRÜLEBİLİRLİK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olaj, su, ağaç, dış mekan içeren bir resim&#10;&#10;Açıklama otomatik olarak oluşturuldu">
            <a:extLst>
              <a:ext uri="{FF2B5EF4-FFF2-40B4-BE49-F238E27FC236}">
                <a16:creationId xmlns:a16="http://schemas.microsoft.com/office/drawing/2014/main" id="{DB73E3AA-44A3-90E7-E66D-24FDBF3F4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" t="6980" r="4174" b="11600"/>
          <a:stretch/>
        </p:blipFill>
        <p:spPr>
          <a:xfrm>
            <a:off x="2101396" y="3369828"/>
            <a:ext cx="18848229" cy="1660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CEA3C49-F1BF-311E-5118-F26A4BFEEF61}"/>
              </a:ext>
            </a:extLst>
          </p:cNvPr>
          <p:cNvSpPr txBox="1"/>
          <p:nvPr/>
        </p:nvSpPr>
        <p:spPr>
          <a:xfrm>
            <a:off x="26179588" y="4201970"/>
            <a:ext cx="6882420" cy="1875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tr-TR" sz="6200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CDD7D6-E208-A39A-D96B-AAADF558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3413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>
                <a:ln>
                  <a:noFill/>
                </a:ln>
                <a:solidFill>
                  <a:srgbClr val="1F2126"/>
                </a:solidFill>
                <a:effectLst/>
                <a:latin typeface="Montserrat" panose="00000500000000000000" pitchFamily="2" charset="-94"/>
              </a:rPr>
              <a:t>Phaselis Antik Kenti 3.68 km.Olimpos ( Olympos ) Örenyeri 19.98 km.Rhodiapolis Antik Kenti 32.63 km.Phaselis Müzesi 3.53 km.</a:t>
            </a:r>
            <a:br>
              <a:rPr kumimoji="0" lang="tr-TR" altLang="tr-TR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31B81A-B94F-51F4-E0AE-2656E8D3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3413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>
                <a:ln>
                  <a:noFill/>
                </a:ln>
                <a:solidFill>
                  <a:srgbClr val="1F2126"/>
                </a:solidFill>
                <a:effectLst/>
                <a:latin typeface="Montserrat" panose="00000500000000000000" pitchFamily="2" charset="-94"/>
              </a:rPr>
              <a:t>Phaselis Antik Kenti 3.68 km.Olimpos ( Olympos ) Örenyeri 19.98 km.Rhodiapolis Antik Kenti 32.63 km.Phaselis Müzesi 3.53 km.</a:t>
            </a:r>
            <a:br>
              <a:rPr kumimoji="0" lang="tr-TR" altLang="tr-TR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E42D52-DED6-A59A-83CB-4516C4996C5C}"/>
              </a:ext>
            </a:extLst>
          </p:cNvPr>
          <p:cNvSpPr txBox="1"/>
          <p:nvPr/>
        </p:nvSpPr>
        <p:spPr>
          <a:xfrm>
            <a:off x="22311946" y="4928601"/>
            <a:ext cx="10289931" cy="1754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400" dirty="0"/>
              <a:t>Phaselis Antik Kenti 3.68 km.</a:t>
            </a:r>
          </a:p>
          <a:p>
            <a:endParaRPr lang="tr-TR" sz="5400" dirty="0"/>
          </a:p>
          <a:p>
            <a:r>
              <a:rPr lang="tr-TR" sz="5400" dirty="0"/>
              <a:t>Olimpos ( Olympos ) </a:t>
            </a:r>
            <a:r>
              <a:rPr lang="tr-TR" sz="5400" dirty="0" err="1"/>
              <a:t>Örenyeri</a:t>
            </a:r>
            <a:r>
              <a:rPr lang="tr-TR" sz="5400" dirty="0"/>
              <a:t> 19.98 km.</a:t>
            </a:r>
          </a:p>
          <a:p>
            <a:endParaRPr lang="tr-TR" sz="5400" dirty="0"/>
          </a:p>
          <a:p>
            <a:r>
              <a:rPr lang="tr-TR" sz="5400" dirty="0"/>
              <a:t>Rhodiapolis Antik Kenti 32.63 km.</a:t>
            </a:r>
          </a:p>
          <a:p>
            <a:endParaRPr lang="tr-TR" sz="5400" dirty="0"/>
          </a:p>
          <a:p>
            <a:r>
              <a:rPr lang="tr-TR" sz="5400" dirty="0"/>
              <a:t>Phaselis Müzesi 3.53 km.</a:t>
            </a:r>
          </a:p>
          <a:p>
            <a:endParaRPr lang="tr-TR" sz="5400" dirty="0"/>
          </a:p>
          <a:p>
            <a:r>
              <a:rPr lang="tr-TR" sz="5400" dirty="0"/>
              <a:t>Antalya Devlet Opera Ve Bale Salonu 40.17 km.</a:t>
            </a:r>
          </a:p>
          <a:p>
            <a:endParaRPr lang="tr-TR" sz="5400" dirty="0"/>
          </a:p>
          <a:p>
            <a:r>
              <a:rPr lang="tr-TR" sz="5400" dirty="0"/>
              <a:t>Kumluca Sarnıç Tepesi Hayvanat Bahçesi 31.9 km.</a:t>
            </a:r>
          </a:p>
          <a:p>
            <a:endParaRPr lang="tr-TR" sz="5400" dirty="0"/>
          </a:p>
          <a:p>
            <a:r>
              <a:rPr lang="tr-TR" sz="5400" dirty="0"/>
              <a:t>Akyarlar Mağarası 25.03 km.</a:t>
            </a:r>
          </a:p>
          <a:p>
            <a:endParaRPr lang="tr-TR" sz="5400" dirty="0"/>
          </a:p>
          <a:p>
            <a:pPr algn="r"/>
            <a:endParaRPr lang="tr-TR" sz="5400" dirty="0"/>
          </a:p>
          <a:p>
            <a:pPr algn="r"/>
            <a:r>
              <a:rPr lang="tr-TR" sz="5400" dirty="0"/>
              <a:t>Mesafedeyiz..</a:t>
            </a:r>
          </a:p>
          <a:p>
            <a:endParaRPr lang="tr-TR" sz="5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9202997"/>
            <a:ext cx="11060255" cy="14438053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94073" y="21014266"/>
            <a:ext cx="2723452" cy="2626784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2CFF43-2C81-DD69-6F0B-A00859D78BF9}"/>
              </a:ext>
            </a:extLst>
          </p:cNvPr>
          <p:cNvSpPr txBox="1"/>
          <p:nvPr/>
        </p:nvSpPr>
        <p:spPr>
          <a:xfrm>
            <a:off x="1127114" y="6724476"/>
            <a:ext cx="10979635" cy="130491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UNESCO TESCİLLİ</a:t>
            </a:r>
            <a:r>
              <a:rPr lang="tr-TR" sz="5400" dirty="0">
                <a:latin typeface="+mj-lt"/>
                <a:ea typeface="+mj-ea"/>
                <a:cs typeface="+mj-cs"/>
              </a:rPr>
              <a:t> YEMEKLERİMİZ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tr-TR" sz="5400" dirty="0">
                <a:latin typeface="+mj-lt"/>
                <a:ea typeface="+mj-ea"/>
                <a:cs typeface="+mj-cs"/>
              </a:rPr>
              <a:t>&amp;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5400" dirty="0">
                <a:latin typeface="+mj-lt"/>
                <a:ea typeface="+mj-ea"/>
                <a:cs typeface="+mj-cs"/>
              </a:rPr>
              <a:t>OUR UNESCO REGISTERED FOODS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sz="5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ADANA KEBAP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AYRAN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BAKLAVA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ÇİĞ KÖFTE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EZİNE PEYNİRİ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MANTI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PATLICAN KEBABI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PİYAZ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TULUM PEYNİRİ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5400" dirty="0">
                <a:latin typeface="+mj-lt"/>
                <a:ea typeface="+mj-ea"/>
                <a:cs typeface="+mj-cs"/>
              </a:rPr>
              <a:t>ZEYTİNYAĞI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EDF212DC-3C79-454E-A58A-843742ACC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3912" y="0"/>
            <a:ext cx="20699788" cy="23641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F532797E-167C-4660-8A7B-5786A091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42107" y="1670634"/>
            <a:ext cx="18044544" cy="197842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gökyüzü, gündoğumu, ekran görüntüsü, sis içeren bir resim&#10;&#10;Açıklama otomatik olarak oluşturuldu">
            <a:extLst>
              <a:ext uri="{FF2B5EF4-FFF2-40B4-BE49-F238E27FC236}">
                <a16:creationId xmlns:a16="http://schemas.microsoft.com/office/drawing/2014/main" id="{90D017D5-0A4B-BF25-BC4D-78D1667765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926" t="2" r="-1" b="-3"/>
          <a:stretch/>
        </p:blipFill>
        <p:spPr>
          <a:xfrm>
            <a:off x="15370299" y="5572746"/>
            <a:ext cx="15388157" cy="11967377"/>
          </a:xfrm>
          <a:prstGeom prst="rect">
            <a:avLst/>
          </a:prstGeom>
          <a:effectLst/>
        </p:spPr>
      </p:pic>
      <p:sp>
        <p:nvSpPr>
          <p:cNvPr id="27" name="Rectangle 31">
            <a:extLst>
              <a:ext uri="{FF2B5EF4-FFF2-40B4-BE49-F238E27FC236}">
                <a16:creationId xmlns:a16="http://schemas.microsoft.com/office/drawing/2014/main" id="{729882F8-31AB-4D8B-BAB5-BA1EEFD91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18834" y="0"/>
            <a:ext cx="1879520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15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yagram, yazı tipi içeren bir resim&#10;&#10;Açıklama otomatik olarak oluşturuldu">
            <a:extLst>
              <a:ext uri="{FF2B5EF4-FFF2-40B4-BE49-F238E27FC236}">
                <a16:creationId xmlns:a16="http://schemas.microsoft.com/office/drawing/2014/main" id="{1EF82A18-69EC-D1B1-F055-918F7C88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1" y="4587244"/>
            <a:ext cx="32456597" cy="1446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46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yagram, grafik içeren bir resim&#10;&#10;Açıklama otomatik olarak oluşturuldu">
            <a:extLst>
              <a:ext uri="{FF2B5EF4-FFF2-40B4-BE49-F238E27FC236}">
                <a16:creationId xmlns:a16="http://schemas.microsoft.com/office/drawing/2014/main" id="{FC992776-133D-7014-D690-9CE67D8D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8" y="4558079"/>
            <a:ext cx="32477383" cy="145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yagram, multimedya yazılımı içeren bir resim&#10;&#10;Açıklama otomatik olarak oluşturuldu">
            <a:extLst>
              <a:ext uri="{FF2B5EF4-FFF2-40B4-BE49-F238E27FC236}">
                <a16:creationId xmlns:a16="http://schemas.microsoft.com/office/drawing/2014/main" id="{C078FD4C-865F-9BE6-D2F6-C8AD45CC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850971"/>
            <a:ext cx="23518060" cy="2193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82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479332A-750F-57BC-68DD-C2650881C5AE}"/>
              </a:ext>
            </a:extLst>
          </p:cNvPr>
          <p:cNvSpPr txBox="1"/>
          <p:nvPr/>
        </p:nvSpPr>
        <p:spPr>
          <a:xfrm>
            <a:off x="1899138" y="316523"/>
            <a:ext cx="2581421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5400" dirty="0">
                <a:solidFill>
                  <a:schemeClr val="tx2">
                    <a:lumMod val="75000"/>
                  </a:schemeClr>
                </a:solidFill>
              </a:rPr>
              <a:t>ÇEVRE DOSTU OTEL ODAMIZA HOŞ GELDİNİZ.</a:t>
            </a:r>
          </a:p>
          <a:p>
            <a:pPr algn="r"/>
            <a:r>
              <a:rPr lang="tr-TR" sz="5400" b="1" dirty="0">
                <a:solidFill>
                  <a:schemeClr val="tx2">
                    <a:lumMod val="75000"/>
                  </a:schemeClr>
                </a:solidFill>
              </a:rPr>
              <a:t> LÜTFEN; </a:t>
            </a:r>
          </a:p>
          <a:p>
            <a:pPr algn="r"/>
            <a:endParaRPr lang="tr-TR" sz="5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WELCOME TO OUR ECO-FRIENDLY HOTEL ROOM.</a:t>
            </a:r>
            <a:endParaRPr lang="tr-TR" sz="5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tr-TR" sz="5400" b="1" dirty="0">
                <a:solidFill>
                  <a:schemeClr val="tx2">
                    <a:lumMod val="75000"/>
                  </a:schemeClr>
                </a:solidFill>
              </a:rPr>
              <a:t>PLEASE;</a:t>
            </a:r>
          </a:p>
          <a:p>
            <a:pPr algn="r"/>
            <a:endParaRPr lang="tr-TR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Resim 9" descr="metin, yazı tipi, logo, tasarım içeren bir resim&#10;&#10;Açıklama otomatik olarak oluşturuldu">
            <a:extLst>
              <a:ext uri="{FF2B5EF4-FFF2-40B4-BE49-F238E27FC236}">
                <a16:creationId xmlns:a16="http://schemas.microsoft.com/office/drawing/2014/main" id="{CBA803DD-0574-1184-5969-36E51F9D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24" y="5487169"/>
            <a:ext cx="23855468" cy="1587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16FE9196-363A-9EE9-5ED5-475ECBAF224A}"/>
              </a:ext>
            </a:extLst>
          </p:cNvPr>
          <p:cNvSpPr/>
          <p:nvPr/>
        </p:nvSpPr>
        <p:spPr>
          <a:xfrm>
            <a:off x="0" y="0"/>
            <a:ext cx="3798277" cy="236410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şahıs, dış mekan, yeşil, giyim içeren bir resim&#10;&#10;Açıklama otomatik olarak oluşturuldu">
            <a:extLst>
              <a:ext uri="{FF2B5EF4-FFF2-40B4-BE49-F238E27FC236}">
                <a16:creationId xmlns:a16="http://schemas.microsoft.com/office/drawing/2014/main" id="{09B71314-7D5C-83B5-285A-033BD17A6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22000"/>
          <a:stretch/>
        </p:blipFill>
        <p:spPr>
          <a:xfrm>
            <a:off x="20" y="10"/>
            <a:ext cx="33413680" cy="2364104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279A5BE-E39E-58FF-A805-26BCE5C29A40}"/>
              </a:ext>
            </a:extLst>
          </p:cNvPr>
          <p:cNvSpPr txBox="1"/>
          <p:nvPr/>
        </p:nvSpPr>
        <p:spPr>
          <a:xfrm>
            <a:off x="3165298" y="4990888"/>
            <a:ext cx="24187819" cy="11477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latin typeface="+mj-lt"/>
                <a:ea typeface="+mj-ea"/>
                <a:cs typeface="+mj-cs"/>
              </a:rPr>
              <a:t>GERİ DÖNÜŞÜM İÇİN ATIK AYRIŞIMI YAPIN.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latin typeface="+mj-lt"/>
                <a:ea typeface="+mj-ea"/>
                <a:cs typeface="+mj-cs"/>
              </a:rPr>
              <a:t>LET S DO WASTE SORTİNG FOR RECYCLİNG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9202997"/>
            <a:ext cx="11063936" cy="14438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85484" y="21014266"/>
            <a:ext cx="2723452" cy="26267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11A4892-4AF1-D308-21CA-5DADF4122B49}"/>
              </a:ext>
            </a:extLst>
          </p:cNvPr>
          <p:cNvSpPr txBox="1"/>
          <p:nvPr/>
        </p:nvSpPr>
        <p:spPr>
          <a:xfrm>
            <a:off x="1251819" y="19845876"/>
            <a:ext cx="24187819" cy="28774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300">
                <a:ln>
                  <a:solidFill>
                    <a:srgbClr val="92D05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Osmanlı'dan Günümüze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300">
                <a:ln>
                  <a:solidFill>
                    <a:srgbClr val="92D05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Türk Hamam Kültürü</a:t>
            </a:r>
          </a:p>
        </p:txBody>
      </p:sp>
      <p:pic>
        <p:nvPicPr>
          <p:cNvPr id="5" name="Resim 4" descr="duvar, iç mekan, banyo, tuvalet, boru tesisatı bağlantı parçası içeren bir resim&#10;&#10;Açıklama otomatik olarak oluşturuldu">
            <a:extLst>
              <a:ext uri="{FF2B5EF4-FFF2-40B4-BE49-F238E27FC236}">
                <a16:creationId xmlns:a16="http://schemas.microsoft.com/office/drawing/2014/main" id="{7BD698B4-A832-15A4-CF64-47706EE172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50" r="17163"/>
          <a:stretch/>
        </p:blipFill>
        <p:spPr>
          <a:xfrm>
            <a:off x="1251819" y="754886"/>
            <a:ext cx="30600529" cy="18600860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9202997"/>
            <a:ext cx="11063936" cy="14438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85484" y="21014266"/>
            <a:ext cx="2723452" cy="2626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C4AD084-F011-3549-76C6-748554BC2085}"/>
              </a:ext>
            </a:extLst>
          </p:cNvPr>
          <p:cNvSpPr txBox="1"/>
          <p:nvPr/>
        </p:nvSpPr>
        <p:spPr>
          <a:xfrm>
            <a:off x="12899162" y="6916997"/>
            <a:ext cx="18739435" cy="12531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PEYZAJDA </a:t>
            </a:r>
            <a:r>
              <a:rPr lang="tr-TR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KULLANDIĞIMIZ BİTKİLER KURAKLIĞA DAYANIKLI AZ SULAMA İSTEYEN BİTKİLERDİR. BÖYLELİKLE SU TASARRUFU KONUSUNA DA DİKKAT ÇEKMEKTEYİZ.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tr-TR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Areka</a:t>
            </a:r>
            <a:r>
              <a:rPr lang="tr-TR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Palmiyesi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Sardunya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Bodur Çam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Rozet Çiçeği ..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çılmış nilüfer çiçeği">
            <a:extLst>
              <a:ext uri="{FF2B5EF4-FFF2-40B4-BE49-F238E27FC236}">
                <a16:creationId xmlns:a16="http://schemas.microsoft.com/office/drawing/2014/main" id="{4F5D2B7D-72C7-80C8-8D2A-8FBE077951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79" r="62612"/>
          <a:stretch/>
        </p:blipFill>
        <p:spPr>
          <a:xfrm>
            <a:off x="20" y="10"/>
            <a:ext cx="11124039" cy="236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Sarı arka plan üzerinde ünlem işareti">
            <a:extLst>
              <a:ext uri="{FF2B5EF4-FFF2-40B4-BE49-F238E27FC236}">
                <a16:creationId xmlns:a16="http://schemas.microsoft.com/office/drawing/2014/main" id="{43D882EC-A606-D920-C128-1C4714CE4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65" r="17047" b="-1"/>
          <a:stretch/>
        </p:blipFill>
        <p:spPr>
          <a:xfrm>
            <a:off x="-5" y="10"/>
            <a:ext cx="16702483" cy="2364104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594704F-8DF6-855B-ABB1-BD3958714FF8}"/>
              </a:ext>
            </a:extLst>
          </p:cNvPr>
          <p:cNvSpPr txBox="1"/>
          <p:nvPr/>
        </p:nvSpPr>
        <p:spPr>
          <a:xfrm>
            <a:off x="16711224" y="3594590"/>
            <a:ext cx="16702476" cy="2004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3600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TÜRKİYE’ DE KÜLTÜREL MİRASA KONU YERLERDE DAVRANIŞ KURALLARI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u="sng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CODE OF CONDUCT IN PLACES SUBJECT TO CULTURAL HERITAGE IN TURKEY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Türkiye’de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yer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alan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kültürel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mirasa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konu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alanları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koruyarak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gelecek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nesillere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taşımak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adına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Lütfen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aşağıdaki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kurallara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uyalım</a:t>
            </a:r>
            <a:r>
              <a:rPr lang="en-US" sz="3600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.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u="sng" dirty="0">
                <a:ln>
                  <a:noFill/>
                </a:ln>
                <a:effectLst>
                  <a:reflection blurRad="6350" stA="53000" endA="300" endPos="35500" dir="5400000" sy="-90000" algn="bl"/>
                </a:effectLst>
                <a:latin typeface="+mj-lt"/>
                <a:ea typeface="+mj-ea"/>
                <a:cs typeface="+mj-cs"/>
              </a:rPr>
              <a:t>In order to protect the cultural heritage areas in Turkey and pass them on to future generations, please comply with the following rules.</a:t>
            </a: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3600" u="sng" dirty="0">
              <a:effectLst>
                <a:reflection blurRad="6350" stA="53000" endA="300" endPos="35500" dir="5400000" sy="-90000" algn="bl"/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İbadethane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girişlerinde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;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şort-etek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gibi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dizlerinin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üzerinde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açıkta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kalan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omuzları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açıkta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bırakan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giysiler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giymek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yüksek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sesle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konuşmak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müzik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dinlemek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kutsal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mekânlarda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yasaktır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. </a:t>
            </a:r>
          </a:p>
          <a:p>
            <a:pPr marL="45720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At the entrances of places of worship; Wearing clothing that exposes the knees and shoulders, such as shorts and skirts, and speaking loudly and listening to music are prohibited in sacred places.</a:t>
            </a:r>
          </a:p>
          <a:p>
            <a:pPr marL="73660" indent="-7366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Çocuklar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tanımadığınız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kişiler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ile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fotoğraf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video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çekmek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için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lütfen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izin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isteyiniz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İzinsiz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çekim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yapılması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yasaktır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450215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Please ask permission to take photos and videos with children and people you do not know. Shooting without permission is prohibited.</a:t>
            </a:r>
          </a:p>
          <a:p>
            <a:pPr marL="45720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Anıtlar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tarihi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eserlerin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olduğu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bölgelerde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oyma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kırılgan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yüzeyli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eser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anıtlara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oturmak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yaslanmak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yasaktır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45720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In areas where monuments and historical artifacts are located, it is prohibited to sit and lean on carved and fragile surfaced artifacts and monuments.</a:t>
            </a:r>
          </a:p>
          <a:p>
            <a:pPr marL="45720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  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Alkol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sigaranın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içilmesi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yasak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olan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bölgelerde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tüketilmesi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yasaktır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 marL="45720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ffectLst/>
                <a:latin typeface="+mj-lt"/>
                <a:ea typeface="+mj-ea"/>
                <a:cs typeface="+mj-cs"/>
              </a:rPr>
              <a:t>Consumption of alcohol and cigarettes is prohibited in areas where smoking is prohibited.</a:t>
            </a: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marL="73660" indent="-544195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3600" dirty="0"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9202997"/>
            <a:ext cx="11063936" cy="144380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94073" y="21014266"/>
            <a:ext cx="2723452" cy="262678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" name="Resim 4" descr="bina, gökyüzü, dış mekan, otel içeren bir resim&#10;&#10;Açıklama otomatik olarak oluşturuldu">
            <a:extLst>
              <a:ext uri="{FF2B5EF4-FFF2-40B4-BE49-F238E27FC236}">
                <a16:creationId xmlns:a16="http://schemas.microsoft.com/office/drawing/2014/main" id="{E074CA90-AD5D-B329-7E6D-A28A32C1AE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14865" b="4961"/>
          <a:stretch/>
        </p:blipFill>
        <p:spPr>
          <a:xfrm>
            <a:off x="20" y="0"/>
            <a:ext cx="33413680" cy="236410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90181" y="0"/>
            <a:ext cx="21295468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88767" y="4465531"/>
            <a:ext cx="21301234" cy="191755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Metin kutusu 2">
            <a:extLst>
              <a:ext uri="{FF2B5EF4-FFF2-40B4-BE49-F238E27FC236}">
                <a16:creationId xmlns:a16="http://schemas.microsoft.com/office/drawing/2014/main" id="{8C83C956-FBD9-849A-2A1E-A47990008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936984"/>
              </p:ext>
            </p:extLst>
          </p:nvPr>
        </p:nvGraphicFramePr>
        <p:xfrm>
          <a:off x="9570076" y="4990888"/>
          <a:ext cx="17972802" cy="1654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na, gökyüzü, dış mekan, otel içeren bir resim&#10;&#10;Açıklama otomatik olarak oluşturuldu">
            <a:extLst>
              <a:ext uri="{FF2B5EF4-FFF2-40B4-BE49-F238E27FC236}">
                <a16:creationId xmlns:a16="http://schemas.microsoft.com/office/drawing/2014/main" id="{A5329851-8E81-5243-95B8-C2047B57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72"/>
            <a:ext cx="33413700" cy="23578578"/>
          </a:xfrm>
          <a:prstGeom prst="rect">
            <a:avLst/>
          </a:prstGeom>
        </p:spPr>
      </p:pic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7E33885-965A-FB88-B10A-06C6C389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69166"/>
              </p:ext>
            </p:extLst>
          </p:nvPr>
        </p:nvGraphicFramePr>
        <p:xfrm>
          <a:off x="18076985" y="1934307"/>
          <a:ext cx="13786337" cy="7631724"/>
        </p:xfrm>
        <a:graphic>
          <a:graphicData uri="http://schemas.openxmlformats.org/drawingml/2006/table">
            <a:tbl>
              <a:tblPr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</a:tblPr>
              <a:tblGrid>
                <a:gridCol w="8304529">
                  <a:extLst>
                    <a:ext uri="{9D8B030D-6E8A-4147-A177-3AD203B41FA5}">
                      <a16:colId xmlns:a16="http://schemas.microsoft.com/office/drawing/2014/main" val="2938343054"/>
                    </a:ext>
                  </a:extLst>
                </a:gridCol>
                <a:gridCol w="5481808">
                  <a:extLst>
                    <a:ext uri="{9D8B030D-6E8A-4147-A177-3AD203B41FA5}">
                      <a16:colId xmlns:a16="http://schemas.microsoft.com/office/drawing/2014/main" val="3462223680"/>
                    </a:ext>
                  </a:extLst>
                </a:gridCol>
              </a:tblGrid>
              <a:tr h="1701602"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Next LT Pro" panose="020B0504020202020204" pitchFamily="34" charset="-94"/>
                        </a:rPr>
                        <a:t>MESAFELER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tr-TR" sz="5400">
                        <a:effectLst/>
                        <a:latin typeface="Avenir Next LT Pro" panose="020B0504020202020204" pitchFamily="34" charset="-94"/>
                      </a:endParaRP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06961"/>
                  </a:ext>
                </a:extLst>
              </a:tr>
              <a:tr h="1701602"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-94"/>
                        </a:rPr>
                        <a:t>Kemer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94"/>
                        </a:rPr>
                        <a:t>: 7 km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53303"/>
                  </a:ext>
                </a:extLst>
              </a:tr>
              <a:tr h="2114260"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-94"/>
                        </a:rPr>
                        <a:t>Şehir merkezi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94"/>
                        </a:rPr>
                        <a:t>: 60 km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8989"/>
                  </a:ext>
                </a:extLst>
              </a:tr>
              <a:tr h="2114260"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-94"/>
                        </a:rPr>
                        <a:t>Antalya Havaalanı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tr-TR" sz="54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-94"/>
                        </a:rPr>
                        <a:t>: 65.91 km</a:t>
                      </a:r>
                    </a:p>
                  </a:txBody>
                  <a:tcPr marL="22860" marR="2286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647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2000"/>
                <a:hueMod val="96000"/>
                <a:satMod val="128000"/>
                <a:lumMod val="114000"/>
              </a:schemeClr>
            </a:gs>
            <a:gs pos="100000">
              <a:schemeClr val="bg1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iç mekan, sahne, kitap dolabı, duvar içeren bir resim&#10;&#10;Açıklama otomatik olarak oluşturuldu">
            <a:extLst>
              <a:ext uri="{FF2B5EF4-FFF2-40B4-BE49-F238E27FC236}">
                <a16:creationId xmlns:a16="http://schemas.microsoft.com/office/drawing/2014/main" id="{2B69C8F6-9441-F64D-A363-A74304B4D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l="16578" r="18053"/>
          <a:stretch/>
        </p:blipFill>
        <p:spPr>
          <a:xfrm>
            <a:off x="20" y="-3"/>
            <a:ext cx="33413680" cy="2364104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5CC7B7D-AE84-7D92-6955-8A954DB352FE}"/>
              </a:ext>
            </a:extLst>
          </p:cNvPr>
          <p:cNvSpPr txBox="1"/>
          <p:nvPr/>
        </p:nvSpPr>
        <p:spPr>
          <a:xfrm>
            <a:off x="3023764" y="7076864"/>
            <a:ext cx="24519114" cy="144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800" dirty="0">
                <a:latin typeface="+mj-lt"/>
                <a:ea typeface="+mj-ea"/>
                <a:cs typeface="+mj-cs"/>
              </a:rPr>
              <a:t>HOTEL SİNATRA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800" dirty="0">
                <a:effectLst/>
                <a:latin typeface="+mj-lt"/>
                <a:ea typeface="+mj-ea"/>
                <a:cs typeface="+mj-cs"/>
              </a:rPr>
              <a:t>1998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yaz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sezonunda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hizmete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açılmıştır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. En son 2005’te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tüm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otel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komple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yenilenmiştir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.</a:t>
            </a:r>
            <a:endParaRPr lang="tr-TR" sz="4800" dirty="0"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800" dirty="0"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Otelimiz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Akdeniz’in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mistik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atmosferini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iyi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yansıtan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doğası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havası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tarihi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mekanlarına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olan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yakınlığı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ile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ilk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tercihiniz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olacaktır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62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9202997"/>
            <a:ext cx="11063936" cy="14438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94073" y="21014266"/>
            <a:ext cx="2723452" cy="2626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" name="Resim 3" descr="iç mekan, duvar, iç mekan tasarımı, sahne içeren bir resim&#10;&#10;Açıklama otomatik olarak oluşturuldu">
            <a:extLst>
              <a:ext uri="{FF2B5EF4-FFF2-40B4-BE49-F238E27FC236}">
                <a16:creationId xmlns:a16="http://schemas.microsoft.com/office/drawing/2014/main" id="{B252EFBF-E82B-CC4A-D75F-DF3B449970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9691" b="10136"/>
          <a:stretch/>
        </p:blipFill>
        <p:spPr>
          <a:xfrm>
            <a:off x="20" y="10"/>
            <a:ext cx="33413680" cy="236410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90181" y="0"/>
            <a:ext cx="21295468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88767" y="4465531"/>
            <a:ext cx="21301234" cy="191755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CC7B7D-AE84-7D92-6955-8A954DB352FE}"/>
              </a:ext>
            </a:extLst>
          </p:cNvPr>
          <p:cNvSpPr txBox="1"/>
          <p:nvPr/>
        </p:nvSpPr>
        <p:spPr>
          <a:xfrm>
            <a:off x="9570076" y="4990888"/>
            <a:ext cx="17972802" cy="16548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600" dirty="0">
                <a:latin typeface="+mj-lt"/>
                <a:ea typeface="+mj-ea"/>
                <a:cs typeface="+mj-cs"/>
              </a:rPr>
              <a:t>  STANDART ODA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600" dirty="0">
                <a:effectLst/>
                <a:latin typeface="+mj-lt"/>
                <a:ea typeface="+mj-ea"/>
                <a:cs typeface="+mj-cs"/>
              </a:rPr>
              <a:t>81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standart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oda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olmak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üzere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toplam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162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yatak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kapasitesi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 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bulunnaktadır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</a:t>
            </a:r>
            <a:endParaRPr lang="en-US" sz="560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600">
                <a:effectLst/>
                <a:latin typeface="+mj-lt"/>
                <a:ea typeface="+mj-ea"/>
                <a:cs typeface="+mj-cs"/>
              </a:rPr>
              <a:t>Otelimizde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67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adet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14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metrekareden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oluşan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standart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odamız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bulunmaktadır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Standart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odalarımız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dağ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manzaralıdır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 Oda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özelliklerimiz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aşağıdaki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gibidir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</a:t>
            </a:r>
            <a:br>
              <a:rPr lang="en-US" sz="5600" dirty="0"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Balkon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Split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klima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Dolap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Banyo,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Duşakabin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Saç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kurutma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makinası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Direkt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telefon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Uydu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yayınlı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tv,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Minibar,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Müzik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yayını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Kiralık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Kasa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mevcuttur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</a:t>
            </a: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247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9202997"/>
            <a:ext cx="11063936" cy="14438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970562"/>
            <a:ext cx="4172360" cy="815424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4073" y="5778923"/>
            <a:ext cx="7726918" cy="971909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1923388" y="0"/>
            <a:ext cx="4394283" cy="3934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3594073" y="21014266"/>
            <a:ext cx="2723452" cy="2626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6128" y="0"/>
            <a:ext cx="1879521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" name="Resim 4" descr="iç mekan, iç mekan tasarımı, duvar, yatak içeren bir resim&#10;&#10;Açıklama otomatik olarak oluşturuldu">
            <a:extLst>
              <a:ext uri="{FF2B5EF4-FFF2-40B4-BE49-F238E27FC236}">
                <a16:creationId xmlns:a16="http://schemas.microsoft.com/office/drawing/2014/main" id="{69B766CE-14CD-0F46-2953-D28DA2A6A3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7496" b="12331"/>
          <a:stretch/>
        </p:blipFill>
        <p:spPr>
          <a:xfrm>
            <a:off x="20" y="10"/>
            <a:ext cx="33413680" cy="236410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90181" y="0"/>
            <a:ext cx="21295468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188767" y="4465531"/>
            <a:ext cx="21301234" cy="191755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CC7B7D-AE84-7D92-6955-8A954DB352FE}"/>
              </a:ext>
            </a:extLst>
          </p:cNvPr>
          <p:cNvSpPr txBox="1"/>
          <p:nvPr/>
        </p:nvSpPr>
        <p:spPr>
          <a:xfrm>
            <a:off x="9570076" y="4990888"/>
            <a:ext cx="17972802" cy="16548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600" dirty="0">
                <a:latin typeface="+mj-lt"/>
                <a:ea typeface="+mj-ea"/>
                <a:cs typeface="+mj-cs"/>
              </a:rPr>
              <a:t>  CORNER ODA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600" dirty="0">
                <a:latin typeface="+mj-lt"/>
                <a:ea typeface="+mj-ea"/>
                <a:cs typeface="+mj-cs"/>
              </a:rPr>
              <a:t> 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Balkon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Split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klima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Dolap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Banyo,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Duşakabin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Saç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kurutma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makinası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Direkt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telefon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Uydu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yayınlı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tv,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Minibar,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Müzik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yayını</a:t>
            </a:r>
            <a:br>
              <a:rPr lang="en-US" sz="5600" dirty="0">
                <a:effectLst/>
                <a:latin typeface="+mj-lt"/>
                <a:ea typeface="+mj-ea"/>
                <a:cs typeface="+mj-cs"/>
              </a:rPr>
            </a:br>
            <a:r>
              <a:rPr lang="en-US" sz="5600" dirty="0">
                <a:effectLst/>
                <a:latin typeface="+mj-lt"/>
                <a:ea typeface="+mj-ea"/>
                <a:cs typeface="+mj-cs"/>
              </a:rPr>
              <a:t>•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Kiralık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Kasa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600">
                <a:effectLst/>
                <a:latin typeface="+mj-lt"/>
                <a:ea typeface="+mj-ea"/>
                <a:cs typeface="+mj-cs"/>
              </a:rPr>
              <a:t>mevcuttur</a:t>
            </a:r>
            <a:r>
              <a:rPr lang="en-US" sz="5600" dirty="0">
                <a:effectLst/>
                <a:latin typeface="+mj-lt"/>
                <a:ea typeface="+mj-ea"/>
                <a:cs typeface="+mj-cs"/>
              </a:rPr>
              <a:t>.</a:t>
            </a: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5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450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tel resepsiyonundaki zil">
            <a:extLst>
              <a:ext uri="{FF2B5EF4-FFF2-40B4-BE49-F238E27FC236}">
                <a16:creationId xmlns:a16="http://schemas.microsoft.com/office/drawing/2014/main" id="{3729B1B5-52FF-AFF5-F81E-D78D3A3A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4" r="29022"/>
          <a:stretch/>
        </p:blipFill>
        <p:spPr>
          <a:xfrm>
            <a:off x="-2" y="10"/>
            <a:ext cx="12701919" cy="2364104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5CC7B7D-AE84-7D92-6955-8A954DB352FE}"/>
              </a:ext>
            </a:extLst>
          </p:cNvPr>
          <p:cNvSpPr txBox="1"/>
          <p:nvPr/>
        </p:nvSpPr>
        <p:spPr>
          <a:xfrm>
            <a:off x="13352393" y="-2632274"/>
            <a:ext cx="16008624" cy="131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800" dirty="0">
                <a:latin typeface="+mj-lt"/>
                <a:ea typeface="+mj-ea"/>
                <a:cs typeface="+mj-cs"/>
              </a:rPr>
              <a:t>OTEL ERİŞİLEBİLİRLİĞİ                          </a:t>
            </a:r>
            <a:endParaRPr lang="tr-TR" sz="48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48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48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tr-TR" sz="48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800" dirty="0">
                <a:latin typeface="+mj-lt"/>
                <a:ea typeface="+mj-ea"/>
                <a:cs typeface="+mj-cs"/>
              </a:rPr>
              <a:t>  ENGELLİ  ODASI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800" dirty="0">
                <a:latin typeface="+mj-lt"/>
                <a:ea typeface="+mj-ea"/>
                <a:cs typeface="+mj-cs"/>
              </a:rPr>
              <a:t>                                                                 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4800" dirty="0">
                <a:latin typeface="+mj-lt"/>
                <a:ea typeface="+mj-ea"/>
                <a:cs typeface="+mj-cs"/>
              </a:rPr>
              <a:t>1 </a:t>
            </a:r>
            <a:r>
              <a:rPr lang="en-US" sz="4800" dirty="0" err="1">
                <a:latin typeface="+mj-lt"/>
                <a:ea typeface="+mj-ea"/>
                <a:cs typeface="+mj-cs"/>
              </a:rPr>
              <a:t>adet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engelli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oda</a:t>
            </a: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atin typeface="+mj-lt"/>
                <a:ea typeface="+mj-ea"/>
                <a:cs typeface="+mj-cs"/>
              </a:rPr>
              <a:t>bulunmaktadır</a:t>
            </a:r>
            <a:r>
              <a:rPr lang="en-US" sz="4800" dirty="0">
                <a:latin typeface="+mj-lt"/>
                <a:ea typeface="+mj-ea"/>
                <a:cs typeface="+mj-cs"/>
              </a:rPr>
              <a:t>.</a:t>
            </a: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Resim 3" descr="iç mekan, banyo, tuvalet, boru tesisatı bağlantı parçası, Banyo malzemesi içeren bir resim&#10;&#10;Açıklama otomatik olarak oluşturuldu">
            <a:extLst>
              <a:ext uri="{FF2B5EF4-FFF2-40B4-BE49-F238E27FC236}">
                <a16:creationId xmlns:a16="http://schemas.microsoft.com/office/drawing/2014/main" id="{8F42789F-509B-CD6A-AF56-BF4895E1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4073" y="10638472"/>
            <a:ext cx="6602233" cy="12279554"/>
          </a:xfrm>
          <a:prstGeom prst="rect">
            <a:avLst/>
          </a:prstGeom>
        </p:spPr>
      </p:pic>
      <p:pic>
        <p:nvPicPr>
          <p:cNvPr id="8" name="Resim 7" descr="iç mekan, duvar, ayna, duş içeren bir resim&#10;&#10;Açıklama otomatik olarak oluşturuldu">
            <a:extLst>
              <a:ext uri="{FF2B5EF4-FFF2-40B4-BE49-F238E27FC236}">
                <a16:creationId xmlns:a16="http://schemas.microsoft.com/office/drawing/2014/main" id="{0F8C6A38-35B1-8F78-F585-AA56AC825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8407790"/>
            <a:ext cx="6903587" cy="127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4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CF9A9F-583B-ED4F-9F0A-DC4FFA58CCFA}"/>
              </a:ext>
            </a:extLst>
          </p:cNvPr>
          <p:cNvSpPr txBox="1"/>
          <p:nvPr/>
        </p:nvSpPr>
        <p:spPr>
          <a:xfrm>
            <a:off x="14429368" y="-8711529"/>
            <a:ext cx="9164705" cy="1057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97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POLİTİKA</a:t>
            </a:r>
          </a:p>
        </p:txBody>
      </p:sp>
      <p:pic>
        <p:nvPicPr>
          <p:cNvPr id="4" name="Resim 3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1804AA74-7F28-51EE-8FE2-4702612C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55" y="1699045"/>
            <a:ext cx="31142683" cy="215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5E2C10-DC91-256E-4E62-0C8A7982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5"/>
          <a:stretch/>
        </p:blipFill>
        <p:spPr>
          <a:xfrm>
            <a:off x="14665569" y="6580310"/>
            <a:ext cx="18093434" cy="1230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D379F32-78AF-DDDA-FE50-4A138AA8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7" y="1416319"/>
            <a:ext cx="13538123" cy="208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90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665</Words>
  <Application>Microsoft Office PowerPoint</Application>
  <PresentationFormat>Özel</PresentationFormat>
  <Paragraphs>118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Century Gothic</vt:lpstr>
      <vt:lpstr>Montserrat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Zafer Erdinç</cp:lastModifiedBy>
  <cp:revision>30</cp:revision>
  <dcterms:created xsi:type="dcterms:W3CDTF">2013-01-27T09:14:16Z</dcterms:created>
  <dcterms:modified xsi:type="dcterms:W3CDTF">2023-12-15T06:09:52Z</dcterms:modified>
  <cp:category/>
</cp:coreProperties>
</file>