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61" r:id="rId3"/>
    <p:sldId id="260" r:id="rId4"/>
    <p:sldId id="276" r:id="rId5"/>
    <p:sldId id="277" r:id="rId6"/>
    <p:sldId id="279" r:id="rId7"/>
    <p:sldId id="280" r:id="rId8"/>
    <p:sldId id="281" r:id="rId9"/>
    <p:sldId id="290" r:id="rId10"/>
    <p:sldId id="263" r:id="rId11"/>
    <p:sldId id="284" r:id="rId12"/>
    <p:sldId id="289" r:id="rId13"/>
    <p:sldId id="291" r:id="rId14"/>
    <p:sldId id="292" r:id="rId15"/>
    <p:sldId id="288" r:id="rId16"/>
    <p:sldId id="266" r:id="rId17"/>
    <p:sldId id="272" r:id="rId18"/>
    <p:sldId id="293" r:id="rId19"/>
    <p:sldId id="286" r:id="rId20"/>
    <p:sldId id="273" r:id="rId21"/>
    <p:sldId id="267" r:id="rId22"/>
  </p:sldIdLst>
  <p:sldSz cx="33413700" cy="236410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8" autoAdjust="0"/>
  </p:normalViewPr>
  <p:slideViewPr>
    <p:cSldViewPr snapToGrid="0" snapToObjects="1">
      <p:cViewPr varScale="1">
        <p:scale>
          <a:sx n="22" d="100"/>
          <a:sy n="22" d="100"/>
        </p:scale>
        <p:origin x="1474"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D:\ECE\S&#220;RD&#220;R&#220;LEB&#304;L&#304;RL&#304;K%20DOK&#220;MAN\3.A&#350;AMA%20S&#220;RD&#220;R&#220;LEB&#304;L&#304;RL&#304;K%20KURULAN%20OTELLER\SON%203.A&#350;AMA%20(S&#304;NATRA)\B-)YEREL%20TOPLUMUN%20SOSYAL%20VE%20EKONOM&#304;K%20FAYDALARININ%20EN%20&#220;ST%20D&#220;ZEYE%20&#199;IKARILMASI\B3)YEREL%20SATIN%20ALMA\Onayl&#305;%20Tedarik&#231;i%20Listes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tr-TR" sz="6000" dirty="0"/>
              <a:t>YEREL TEDARİKÇİ</a:t>
            </a:r>
            <a:r>
              <a:rPr lang="tr-TR" sz="6000" baseline="0" dirty="0"/>
              <a:t> ORANI 2025 YILI</a:t>
            </a:r>
            <a:endParaRPr lang="en-US" sz="60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384-4E6D-8A8D-8F49A1F2C0E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384-4E6D-8A8D-8F49A1F2C0E0}"/>
              </c:ext>
            </c:extLst>
          </c:dPt>
          <c:dLbls>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7200" b="1" i="0" u="none" strike="noStrike" kern="1200" baseline="0">
                      <a:solidFill>
                        <a:schemeClr val="lt1"/>
                      </a:solidFill>
                      <a:latin typeface="+mn-lt"/>
                      <a:ea typeface="+mn-ea"/>
                      <a:cs typeface="+mn-cs"/>
                    </a:defRPr>
                  </a:pPr>
                  <a:endParaRPr lang="tr-TR"/>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1-D384-4E6D-8A8D-8F49A1F2C0E0}"/>
                </c:ext>
              </c:extLst>
            </c:dLbl>
            <c:dLbl>
              <c:idx val="1"/>
              <c:tx>
                <c:rich>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fld id="{10603DD1-0C90-40C8-BA80-476EBA2BEEBD}" type="CATEGORYNAME">
                      <a:rPr lang="en-US" sz="4400"/>
                      <a:pPr>
                        <a:defRPr/>
                      </a:pPr>
                      <a:t>[KATEGORİ ADI]</a:t>
                    </a:fld>
                    <a:r>
                      <a:rPr lang="en-US" sz="4400" baseline="0" dirty="0"/>
                      <a:t>
</a:t>
                    </a:r>
                    <a:fld id="{9AF0658E-CAE8-45A5-AF05-85BC8C4CD454}" type="PERCENTAGE">
                      <a:rPr lang="en-US" sz="4400" baseline="0"/>
                      <a:pPr>
                        <a:defRPr/>
                      </a:pPr>
                      <a:t>[YÜZDE]</a:t>
                    </a:fld>
                    <a:endParaRPr lang="en-US" sz="4400" baseline="0" dirty="0"/>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3658"/>
                        <a:gd name="adj2" fmla="val 96233"/>
                      </a:avLst>
                    </a:prstGeom>
                    <a:pattFill prst="pct75">
                      <a:fgClr>
                        <a:schemeClr val="dk1">
                          <a:lumMod val="75000"/>
                          <a:lumOff val="25000"/>
                        </a:schemeClr>
                      </a:fgClr>
                      <a:bgClr>
                        <a:schemeClr val="dk1">
                          <a:lumMod val="65000"/>
                          <a:lumOff val="35000"/>
                        </a:schemeClr>
                      </a:bgClr>
                    </a:pattFill>
                    <a:ln>
                      <a:noFill/>
                    </a:ln>
                  </c15:spPr>
                  <c15:layout>
                    <c:manualLayout>
                      <c:w val="0.15982553009933073"/>
                      <c:h val="7.1217796956811061E-2"/>
                    </c:manualLayout>
                  </c15:layout>
                  <c15:dlblFieldTable/>
                  <c15:showDataLabelsRange val="0"/>
                </c:ext>
                <c:ext xmlns:c16="http://schemas.microsoft.com/office/drawing/2014/chart" uri="{C3380CC4-5D6E-409C-BE32-E72D297353CC}">
                  <c16:uniqueId val="{00000003-D384-4E6D-8A8D-8F49A1F2C0E0}"/>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tr-T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'2023'!$G$5:$G$6</c:f>
              <c:strCache>
                <c:ptCount val="2"/>
                <c:pt idx="0">
                  <c:v>yerel</c:v>
                </c:pt>
                <c:pt idx="1">
                  <c:v>yerel olmayan</c:v>
                </c:pt>
              </c:strCache>
            </c:strRef>
          </c:cat>
          <c:val>
            <c:numRef>
              <c:f>'2023'!$H$5:$H$6</c:f>
              <c:numCache>
                <c:formatCode>General</c:formatCode>
                <c:ptCount val="2"/>
                <c:pt idx="0">
                  <c:v>52</c:v>
                </c:pt>
                <c:pt idx="1">
                  <c:v>14</c:v>
                </c:pt>
              </c:numCache>
            </c:numRef>
          </c:val>
          <c:extLst>
            <c:ext xmlns:c16="http://schemas.microsoft.com/office/drawing/2014/chart" uri="{C3380CC4-5D6E-409C-BE32-E72D297353CC}">
              <c16:uniqueId val="{00000004-D384-4E6D-8A8D-8F49A1F2C0E0}"/>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40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2F2AF-652D-4F12-9B0B-AC934B7F784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A4E89DD-CEFC-4F9A-9BDD-7DAEB584955E}">
      <dgm:prSet/>
      <dgm:spPr/>
      <dgm:t>
        <a:bodyPr/>
        <a:lstStyle/>
        <a:p>
          <a:r>
            <a:rPr lang="en-US"/>
            <a:t>HOTEL SİNATRA</a:t>
          </a:r>
        </a:p>
      </dgm:t>
    </dgm:pt>
    <dgm:pt modelId="{EE3896B5-806D-4643-91A4-7E4E6C241FD7}" type="parTrans" cxnId="{4F8EE2E2-A1A1-416A-BE0C-C845AD7D8F8F}">
      <dgm:prSet/>
      <dgm:spPr/>
      <dgm:t>
        <a:bodyPr/>
        <a:lstStyle/>
        <a:p>
          <a:endParaRPr lang="en-US"/>
        </a:p>
      </dgm:t>
    </dgm:pt>
    <dgm:pt modelId="{0BE3049F-201B-40EA-BCB7-D2E8D5575FC1}" type="sibTrans" cxnId="{4F8EE2E2-A1A1-416A-BE0C-C845AD7D8F8F}">
      <dgm:prSet/>
      <dgm:spPr/>
      <dgm:t>
        <a:bodyPr/>
        <a:lstStyle/>
        <a:p>
          <a:endParaRPr lang="en-US"/>
        </a:p>
      </dgm:t>
    </dgm:pt>
    <dgm:pt modelId="{9FA5CB11-49A7-41EC-AB27-2E3883920090}">
      <dgm:prSet/>
      <dgm:spPr/>
      <dgm:t>
        <a:bodyPr/>
        <a:lstStyle/>
        <a:p>
          <a:r>
            <a:rPr lang="en-US"/>
            <a:t>GENEL GÖRÜŞ</a:t>
          </a:r>
        </a:p>
      </dgm:t>
    </dgm:pt>
    <dgm:pt modelId="{64E3DB04-478F-4F3B-B3B8-9C98751E5FB9}" type="parTrans" cxnId="{FDAF3BD9-B026-4CFA-B1B7-782068C1A82E}">
      <dgm:prSet/>
      <dgm:spPr/>
      <dgm:t>
        <a:bodyPr/>
        <a:lstStyle/>
        <a:p>
          <a:endParaRPr lang="en-US"/>
        </a:p>
      </dgm:t>
    </dgm:pt>
    <dgm:pt modelId="{9900FFF8-1B61-40AC-9556-6543F602747A}" type="sibTrans" cxnId="{FDAF3BD9-B026-4CFA-B1B7-782068C1A82E}">
      <dgm:prSet/>
      <dgm:spPr/>
      <dgm:t>
        <a:bodyPr/>
        <a:lstStyle/>
        <a:p>
          <a:endParaRPr lang="en-US"/>
        </a:p>
      </dgm:t>
    </dgm:pt>
    <dgm:pt modelId="{40958FEC-04A1-413F-931B-2FD996BC1BEA}">
      <dgm:prSet/>
      <dgm:spPr/>
      <dgm:t>
        <a:bodyPr/>
        <a:lstStyle/>
        <a:p>
          <a:r>
            <a:rPr lang="en-US"/>
            <a:t>Çamyuva, Turizm Blv., 07980 Kemer/Antalya</a:t>
          </a:r>
        </a:p>
      </dgm:t>
    </dgm:pt>
    <dgm:pt modelId="{C7CD946D-CFC6-4778-9551-30AC9228E24F}" type="parTrans" cxnId="{8A8E124D-BCCF-4C98-8805-610053CC0EEA}">
      <dgm:prSet/>
      <dgm:spPr/>
      <dgm:t>
        <a:bodyPr/>
        <a:lstStyle/>
        <a:p>
          <a:endParaRPr lang="en-US"/>
        </a:p>
      </dgm:t>
    </dgm:pt>
    <dgm:pt modelId="{4039519C-698D-4988-8365-348C1D48A433}" type="sibTrans" cxnId="{8A8E124D-BCCF-4C98-8805-610053CC0EEA}">
      <dgm:prSet/>
      <dgm:spPr/>
      <dgm:t>
        <a:bodyPr/>
        <a:lstStyle/>
        <a:p>
          <a:endParaRPr lang="en-US"/>
        </a:p>
      </dgm:t>
    </dgm:pt>
    <dgm:pt modelId="{BF04955D-756B-40E2-9848-E19E8F5ED885}">
      <dgm:prSet/>
      <dgm:spPr/>
      <dgm:t>
        <a:bodyPr/>
        <a:lstStyle/>
        <a:p>
          <a:r>
            <a:rPr lang="en-US"/>
            <a:t>+90 242 524 53 45</a:t>
          </a:r>
        </a:p>
      </dgm:t>
    </dgm:pt>
    <dgm:pt modelId="{65385253-848A-48DA-9D87-BAD270DBD342}" type="parTrans" cxnId="{FFEE9F21-A7E0-42AB-8BBA-21A3409CF1D5}">
      <dgm:prSet/>
      <dgm:spPr/>
      <dgm:t>
        <a:bodyPr/>
        <a:lstStyle/>
        <a:p>
          <a:endParaRPr lang="en-US"/>
        </a:p>
      </dgm:t>
    </dgm:pt>
    <dgm:pt modelId="{174F3399-F3B7-4B19-BABA-CAE843FB3FD9}" type="sibTrans" cxnId="{FFEE9F21-A7E0-42AB-8BBA-21A3409CF1D5}">
      <dgm:prSet/>
      <dgm:spPr/>
      <dgm:t>
        <a:bodyPr/>
        <a:lstStyle/>
        <a:p>
          <a:endParaRPr lang="en-US"/>
        </a:p>
      </dgm:t>
    </dgm:pt>
    <dgm:pt modelId="{E58D7388-6474-49FB-84CD-395195A85D89}">
      <dgm:prSet/>
      <dgm:spPr/>
      <dgm:t>
        <a:bodyPr/>
        <a:lstStyle/>
        <a:p>
          <a:r>
            <a:rPr lang="en-US"/>
            <a:t>+90 242 8245016</a:t>
          </a:r>
        </a:p>
      </dgm:t>
    </dgm:pt>
    <dgm:pt modelId="{117C18A5-889C-4B61-A6B4-32E9B702E0A0}" type="parTrans" cxnId="{5CB5C53E-F276-467D-B58F-2FD84E2C5513}">
      <dgm:prSet/>
      <dgm:spPr/>
      <dgm:t>
        <a:bodyPr/>
        <a:lstStyle/>
        <a:p>
          <a:endParaRPr lang="en-US"/>
        </a:p>
      </dgm:t>
    </dgm:pt>
    <dgm:pt modelId="{E7D550D6-2C85-47E1-998C-A260DA1601F3}" type="sibTrans" cxnId="{5CB5C53E-F276-467D-B58F-2FD84E2C5513}">
      <dgm:prSet/>
      <dgm:spPr/>
      <dgm:t>
        <a:bodyPr/>
        <a:lstStyle/>
        <a:p>
          <a:endParaRPr lang="en-US"/>
        </a:p>
      </dgm:t>
    </dgm:pt>
    <dgm:pt modelId="{873DF52D-8AFE-49B9-BCBE-55916B6132FB}">
      <dgm:prSet/>
      <dgm:spPr/>
      <dgm:t>
        <a:bodyPr/>
        <a:lstStyle/>
        <a:p>
          <a:r>
            <a:rPr lang="en-US"/>
            <a:t>Web Site	: https://hotelsinatra.com/</a:t>
          </a:r>
        </a:p>
      </dgm:t>
    </dgm:pt>
    <dgm:pt modelId="{17EA270C-1513-423F-8900-D3FDEA955119}" type="parTrans" cxnId="{A5D106DC-E230-452F-A675-4C65EB925501}">
      <dgm:prSet/>
      <dgm:spPr/>
      <dgm:t>
        <a:bodyPr/>
        <a:lstStyle/>
        <a:p>
          <a:endParaRPr lang="en-US"/>
        </a:p>
      </dgm:t>
    </dgm:pt>
    <dgm:pt modelId="{FA9C9747-CE2B-4757-AE36-C1C40AC41794}" type="sibTrans" cxnId="{A5D106DC-E230-452F-A675-4C65EB925501}">
      <dgm:prSet/>
      <dgm:spPr/>
      <dgm:t>
        <a:bodyPr/>
        <a:lstStyle/>
        <a:p>
          <a:endParaRPr lang="en-US"/>
        </a:p>
      </dgm:t>
    </dgm:pt>
    <dgm:pt modelId="{BD72F5D7-2F3D-44D9-BA04-C54C343FB439}">
      <dgm:prSet/>
      <dgm:spPr/>
      <dgm:t>
        <a:bodyPr/>
        <a:lstStyle/>
        <a:p>
          <a:r>
            <a:rPr lang="en-US"/>
            <a:t>E-Mail	: info@hotelsinatra.com</a:t>
          </a:r>
        </a:p>
      </dgm:t>
    </dgm:pt>
    <dgm:pt modelId="{E793B8DC-9CC8-4A8C-8852-8E376BA09B61}" type="parTrans" cxnId="{06A8D9C9-F3E5-4E7F-BC3E-48456CFC519E}">
      <dgm:prSet/>
      <dgm:spPr/>
      <dgm:t>
        <a:bodyPr/>
        <a:lstStyle/>
        <a:p>
          <a:endParaRPr lang="en-US"/>
        </a:p>
      </dgm:t>
    </dgm:pt>
    <dgm:pt modelId="{4B6F20BD-36D8-4F77-892E-AA56CA8AFC2A}" type="sibTrans" cxnId="{06A8D9C9-F3E5-4E7F-BC3E-48456CFC519E}">
      <dgm:prSet/>
      <dgm:spPr/>
      <dgm:t>
        <a:bodyPr/>
        <a:lstStyle/>
        <a:p>
          <a:endParaRPr lang="en-US"/>
        </a:p>
      </dgm:t>
    </dgm:pt>
    <dgm:pt modelId="{FA60D282-B6B5-4BD2-A8EA-2EE45B6CA9C4}" type="pres">
      <dgm:prSet presAssocID="{AE72F2AF-652D-4F12-9B0B-AC934B7F784B}" presName="vert0" presStyleCnt="0">
        <dgm:presLayoutVars>
          <dgm:dir/>
          <dgm:animOne val="branch"/>
          <dgm:animLvl val="lvl"/>
        </dgm:presLayoutVars>
      </dgm:prSet>
      <dgm:spPr/>
    </dgm:pt>
    <dgm:pt modelId="{EDEC9016-2237-464C-B143-7B45DD907D23}" type="pres">
      <dgm:prSet presAssocID="{BA4E89DD-CEFC-4F9A-9BDD-7DAEB584955E}" presName="thickLine" presStyleLbl="alignNode1" presStyleIdx="0" presStyleCnt="7"/>
      <dgm:spPr/>
    </dgm:pt>
    <dgm:pt modelId="{C0E2CFCA-8434-473E-A02D-2E95DF1CC69D}" type="pres">
      <dgm:prSet presAssocID="{BA4E89DD-CEFC-4F9A-9BDD-7DAEB584955E}" presName="horz1" presStyleCnt="0"/>
      <dgm:spPr/>
    </dgm:pt>
    <dgm:pt modelId="{654DA402-D006-4B12-8AA0-37CD08022D4E}" type="pres">
      <dgm:prSet presAssocID="{BA4E89DD-CEFC-4F9A-9BDD-7DAEB584955E}" presName="tx1" presStyleLbl="revTx" presStyleIdx="0" presStyleCnt="7"/>
      <dgm:spPr/>
    </dgm:pt>
    <dgm:pt modelId="{67ECC66E-054B-4D89-B570-3F02F2A207AC}" type="pres">
      <dgm:prSet presAssocID="{BA4E89DD-CEFC-4F9A-9BDD-7DAEB584955E}" presName="vert1" presStyleCnt="0"/>
      <dgm:spPr/>
    </dgm:pt>
    <dgm:pt modelId="{5B3301D5-7E2D-49C5-88DC-8264618F7E7D}" type="pres">
      <dgm:prSet presAssocID="{9FA5CB11-49A7-41EC-AB27-2E3883920090}" presName="thickLine" presStyleLbl="alignNode1" presStyleIdx="1" presStyleCnt="7"/>
      <dgm:spPr/>
    </dgm:pt>
    <dgm:pt modelId="{37EB8F5F-6403-4E17-80A9-EC61FAABB76E}" type="pres">
      <dgm:prSet presAssocID="{9FA5CB11-49A7-41EC-AB27-2E3883920090}" presName="horz1" presStyleCnt="0"/>
      <dgm:spPr/>
    </dgm:pt>
    <dgm:pt modelId="{C1081016-9DBB-4322-8B71-FE4778462EF2}" type="pres">
      <dgm:prSet presAssocID="{9FA5CB11-49A7-41EC-AB27-2E3883920090}" presName="tx1" presStyleLbl="revTx" presStyleIdx="1" presStyleCnt="7"/>
      <dgm:spPr/>
    </dgm:pt>
    <dgm:pt modelId="{B382A215-ADA5-453D-99CA-66A4551DB278}" type="pres">
      <dgm:prSet presAssocID="{9FA5CB11-49A7-41EC-AB27-2E3883920090}" presName="vert1" presStyleCnt="0"/>
      <dgm:spPr/>
    </dgm:pt>
    <dgm:pt modelId="{E16259D0-822A-4CCA-BFDE-465995EF73F5}" type="pres">
      <dgm:prSet presAssocID="{40958FEC-04A1-413F-931B-2FD996BC1BEA}" presName="thickLine" presStyleLbl="alignNode1" presStyleIdx="2" presStyleCnt="7"/>
      <dgm:spPr/>
    </dgm:pt>
    <dgm:pt modelId="{90F7508B-D02F-4D31-9D28-072DBDC3FE50}" type="pres">
      <dgm:prSet presAssocID="{40958FEC-04A1-413F-931B-2FD996BC1BEA}" presName="horz1" presStyleCnt="0"/>
      <dgm:spPr/>
    </dgm:pt>
    <dgm:pt modelId="{E89F9AD6-9103-454B-8962-B04753104CDB}" type="pres">
      <dgm:prSet presAssocID="{40958FEC-04A1-413F-931B-2FD996BC1BEA}" presName="tx1" presStyleLbl="revTx" presStyleIdx="2" presStyleCnt="7"/>
      <dgm:spPr/>
    </dgm:pt>
    <dgm:pt modelId="{F7CD0DDA-30AA-4BEB-B0E7-3654942BBD48}" type="pres">
      <dgm:prSet presAssocID="{40958FEC-04A1-413F-931B-2FD996BC1BEA}" presName="vert1" presStyleCnt="0"/>
      <dgm:spPr/>
    </dgm:pt>
    <dgm:pt modelId="{BB9FF135-8586-4683-A5D5-8259ECA79BB3}" type="pres">
      <dgm:prSet presAssocID="{BF04955D-756B-40E2-9848-E19E8F5ED885}" presName="thickLine" presStyleLbl="alignNode1" presStyleIdx="3" presStyleCnt="7"/>
      <dgm:spPr/>
    </dgm:pt>
    <dgm:pt modelId="{7C47411D-98B3-4EA6-9D66-0C23A5665BD0}" type="pres">
      <dgm:prSet presAssocID="{BF04955D-756B-40E2-9848-E19E8F5ED885}" presName="horz1" presStyleCnt="0"/>
      <dgm:spPr/>
    </dgm:pt>
    <dgm:pt modelId="{CF185AFB-693C-4497-A824-E43A89A146A6}" type="pres">
      <dgm:prSet presAssocID="{BF04955D-756B-40E2-9848-E19E8F5ED885}" presName="tx1" presStyleLbl="revTx" presStyleIdx="3" presStyleCnt="7"/>
      <dgm:spPr/>
    </dgm:pt>
    <dgm:pt modelId="{3ECBE449-66FE-4C13-8BE2-AC71C8DEFADD}" type="pres">
      <dgm:prSet presAssocID="{BF04955D-756B-40E2-9848-E19E8F5ED885}" presName="vert1" presStyleCnt="0"/>
      <dgm:spPr/>
    </dgm:pt>
    <dgm:pt modelId="{AF26B251-55E7-40CF-8BE2-D0368E5798B7}" type="pres">
      <dgm:prSet presAssocID="{E58D7388-6474-49FB-84CD-395195A85D89}" presName="thickLine" presStyleLbl="alignNode1" presStyleIdx="4" presStyleCnt="7"/>
      <dgm:spPr/>
    </dgm:pt>
    <dgm:pt modelId="{2BE91937-B425-4F5D-8BA6-F056F9D611E5}" type="pres">
      <dgm:prSet presAssocID="{E58D7388-6474-49FB-84CD-395195A85D89}" presName="horz1" presStyleCnt="0"/>
      <dgm:spPr/>
    </dgm:pt>
    <dgm:pt modelId="{94FC9774-D8A5-4927-BE6C-65C47B4F0B19}" type="pres">
      <dgm:prSet presAssocID="{E58D7388-6474-49FB-84CD-395195A85D89}" presName="tx1" presStyleLbl="revTx" presStyleIdx="4" presStyleCnt="7"/>
      <dgm:spPr/>
    </dgm:pt>
    <dgm:pt modelId="{E5378D56-0F02-4ED1-820F-2F9806649F6A}" type="pres">
      <dgm:prSet presAssocID="{E58D7388-6474-49FB-84CD-395195A85D89}" presName="vert1" presStyleCnt="0"/>
      <dgm:spPr/>
    </dgm:pt>
    <dgm:pt modelId="{6FBF8D94-132D-41F8-8F9C-BD370CB627F7}" type="pres">
      <dgm:prSet presAssocID="{873DF52D-8AFE-49B9-BCBE-55916B6132FB}" presName="thickLine" presStyleLbl="alignNode1" presStyleIdx="5" presStyleCnt="7"/>
      <dgm:spPr/>
    </dgm:pt>
    <dgm:pt modelId="{EC721C5B-152A-4157-9A7B-D7FF5C937033}" type="pres">
      <dgm:prSet presAssocID="{873DF52D-8AFE-49B9-BCBE-55916B6132FB}" presName="horz1" presStyleCnt="0"/>
      <dgm:spPr/>
    </dgm:pt>
    <dgm:pt modelId="{62276D55-9CEA-471D-AC16-5A828D72C945}" type="pres">
      <dgm:prSet presAssocID="{873DF52D-8AFE-49B9-BCBE-55916B6132FB}" presName="tx1" presStyleLbl="revTx" presStyleIdx="5" presStyleCnt="7"/>
      <dgm:spPr/>
    </dgm:pt>
    <dgm:pt modelId="{1D3577EC-B985-4A9A-B575-1DB2421B2536}" type="pres">
      <dgm:prSet presAssocID="{873DF52D-8AFE-49B9-BCBE-55916B6132FB}" presName="vert1" presStyleCnt="0"/>
      <dgm:spPr/>
    </dgm:pt>
    <dgm:pt modelId="{EB43ADBF-48C0-4184-9C45-DC90479D2CDC}" type="pres">
      <dgm:prSet presAssocID="{BD72F5D7-2F3D-44D9-BA04-C54C343FB439}" presName="thickLine" presStyleLbl="alignNode1" presStyleIdx="6" presStyleCnt="7"/>
      <dgm:spPr/>
    </dgm:pt>
    <dgm:pt modelId="{1BE3BD37-8582-4BA1-B0A1-93CF4E4E499E}" type="pres">
      <dgm:prSet presAssocID="{BD72F5D7-2F3D-44D9-BA04-C54C343FB439}" presName="horz1" presStyleCnt="0"/>
      <dgm:spPr/>
    </dgm:pt>
    <dgm:pt modelId="{9C1643AF-333D-4C4A-B5C2-29ECA6B22256}" type="pres">
      <dgm:prSet presAssocID="{BD72F5D7-2F3D-44D9-BA04-C54C343FB439}" presName="tx1" presStyleLbl="revTx" presStyleIdx="6" presStyleCnt="7"/>
      <dgm:spPr/>
    </dgm:pt>
    <dgm:pt modelId="{CF532C84-6BBD-45B7-84A3-1582F6DA47FF}" type="pres">
      <dgm:prSet presAssocID="{BD72F5D7-2F3D-44D9-BA04-C54C343FB439}" presName="vert1" presStyleCnt="0"/>
      <dgm:spPr/>
    </dgm:pt>
  </dgm:ptLst>
  <dgm:cxnLst>
    <dgm:cxn modelId="{7F2DB714-B631-4794-8CAF-BEC926098F90}" type="presOf" srcId="{BF04955D-756B-40E2-9848-E19E8F5ED885}" destId="{CF185AFB-693C-4497-A824-E43A89A146A6}" srcOrd="0" destOrd="0" presId="urn:microsoft.com/office/officeart/2008/layout/LinedList"/>
    <dgm:cxn modelId="{FFEE9F21-A7E0-42AB-8BBA-21A3409CF1D5}" srcId="{AE72F2AF-652D-4F12-9B0B-AC934B7F784B}" destId="{BF04955D-756B-40E2-9848-E19E8F5ED885}" srcOrd="3" destOrd="0" parTransId="{65385253-848A-48DA-9D87-BAD270DBD342}" sibTransId="{174F3399-F3B7-4B19-BABA-CAE843FB3FD9}"/>
    <dgm:cxn modelId="{5CB5C53E-F276-467D-B58F-2FD84E2C5513}" srcId="{AE72F2AF-652D-4F12-9B0B-AC934B7F784B}" destId="{E58D7388-6474-49FB-84CD-395195A85D89}" srcOrd="4" destOrd="0" parTransId="{117C18A5-889C-4B61-A6B4-32E9B702E0A0}" sibTransId="{E7D550D6-2C85-47E1-998C-A260DA1601F3}"/>
    <dgm:cxn modelId="{3CF9EF5E-4B27-4D4B-B85C-1AE8477DD2F8}" type="presOf" srcId="{40958FEC-04A1-413F-931B-2FD996BC1BEA}" destId="{E89F9AD6-9103-454B-8962-B04753104CDB}" srcOrd="0" destOrd="0" presId="urn:microsoft.com/office/officeart/2008/layout/LinedList"/>
    <dgm:cxn modelId="{F0483241-A22C-4767-BAC9-266DA341B00E}" type="presOf" srcId="{E58D7388-6474-49FB-84CD-395195A85D89}" destId="{94FC9774-D8A5-4927-BE6C-65C47B4F0B19}" srcOrd="0" destOrd="0" presId="urn:microsoft.com/office/officeart/2008/layout/LinedList"/>
    <dgm:cxn modelId="{8A8E124D-BCCF-4C98-8805-610053CC0EEA}" srcId="{AE72F2AF-652D-4F12-9B0B-AC934B7F784B}" destId="{40958FEC-04A1-413F-931B-2FD996BC1BEA}" srcOrd="2" destOrd="0" parTransId="{C7CD946D-CFC6-4778-9551-30AC9228E24F}" sibTransId="{4039519C-698D-4988-8365-348C1D48A433}"/>
    <dgm:cxn modelId="{38F18193-0808-466A-9E4A-770EAF5A46C8}" type="presOf" srcId="{BA4E89DD-CEFC-4F9A-9BDD-7DAEB584955E}" destId="{654DA402-D006-4B12-8AA0-37CD08022D4E}" srcOrd="0" destOrd="0" presId="urn:microsoft.com/office/officeart/2008/layout/LinedList"/>
    <dgm:cxn modelId="{A2CB0B95-6BE8-442A-8177-3542F4B0CD26}" type="presOf" srcId="{AE72F2AF-652D-4F12-9B0B-AC934B7F784B}" destId="{FA60D282-B6B5-4BD2-A8EA-2EE45B6CA9C4}" srcOrd="0" destOrd="0" presId="urn:microsoft.com/office/officeart/2008/layout/LinedList"/>
    <dgm:cxn modelId="{537541B4-9DA0-4990-A29F-808316CD5996}" type="presOf" srcId="{BD72F5D7-2F3D-44D9-BA04-C54C343FB439}" destId="{9C1643AF-333D-4C4A-B5C2-29ECA6B22256}" srcOrd="0" destOrd="0" presId="urn:microsoft.com/office/officeart/2008/layout/LinedList"/>
    <dgm:cxn modelId="{06A8D9C9-F3E5-4E7F-BC3E-48456CFC519E}" srcId="{AE72F2AF-652D-4F12-9B0B-AC934B7F784B}" destId="{BD72F5D7-2F3D-44D9-BA04-C54C343FB439}" srcOrd="6" destOrd="0" parTransId="{E793B8DC-9CC8-4A8C-8852-8E376BA09B61}" sibTransId="{4B6F20BD-36D8-4F77-892E-AA56CA8AFC2A}"/>
    <dgm:cxn modelId="{CB6015CE-8FB6-43BD-8445-949CA2B77A4E}" type="presOf" srcId="{873DF52D-8AFE-49B9-BCBE-55916B6132FB}" destId="{62276D55-9CEA-471D-AC16-5A828D72C945}" srcOrd="0" destOrd="0" presId="urn:microsoft.com/office/officeart/2008/layout/LinedList"/>
    <dgm:cxn modelId="{FDAF3BD9-B026-4CFA-B1B7-782068C1A82E}" srcId="{AE72F2AF-652D-4F12-9B0B-AC934B7F784B}" destId="{9FA5CB11-49A7-41EC-AB27-2E3883920090}" srcOrd="1" destOrd="0" parTransId="{64E3DB04-478F-4F3B-B3B8-9C98751E5FB9}" sibTransId="{9900FFF8-1B61-40AC-9556-6543F602747A}"/>
    <dgm:cxn modelId="{14D43ADA-6FE3-4C39-8084-4FD2CC960411}" type="presOf" srcId="{9FA5CB11-49A7-41EC-AB27-2E3883920090}" destId="{C1081016-9DBB-4322-8B71-FE4778462EF2}" srcOrd="0" destOrd="0" presId="urn:microsoft.com/office/officeart/2008/layout/LinedList"/>
    <dgm:cxn modelId="{A5D106DC-E230-452F-A675-4C65EB925501}" srcId="{AE72F2AF-652D-4F12-9B0B-AC934B7F784B}" destId="{873DF52D-8AFE-49B9-BCBE-55916B6132FB}" srcOrd="5" destOrd="0" parTransId="{17EA270C-1513-423F-8900-D3FDEA955119}" sibTransId="{FA9C9747-CE2B-4757-AE36-C1C40AC41794}"/>
    <dgm:cxn modelId="{4F8EE2E2-A1A1-416A-BE0C-C845AD7D8F8F}" srcId="{AE72F2AF-652D-4F12-9B0B-AC934B7F784B}" destId="{BA4E89DD-CEFC-4F9A-9BDD-7DAEB584955E}" srcOrd="0" destOrd="0" parTransId="{EE3896B5-806D-4643-91A4-7E4E6C241FD7}" sibTransId="{0BE3049F-201B-40EA-BCB7-D2E8D5575FC1}"/>
    <dgm:cxn modelId="{D3DF20BB-1F83-4563-8F09-2680F0CE264F}" type="presParOf" srcId="{FA60D282-B6B5-4BD2-A8EA-2EE45B6CA9C4}" destId="{EDEC9016-2237-464C-B143-7B45DD907D23}" srcOrd="0" destOrd="0" presId="urn:microsoft.com/office/officeart/2008/layout/LinedList"/>
    <dgm:cxn modelId="{DDD705EC-F2BC-4BE2-B6A8-1BED99E6C72D}" type="presParOf" srcId="{FA60D282-B6B5-4BD2-A8EA-2EE45B6CA9C4}" destId="{C0E2CFCA-8434-473E-A02D-2E95DF1CC69D}" srcOrd="1" destOrd="0" presId="urn:microsoft.com/office/officeart/2008/layout/LinedList"/>
    <dgm:cxn modelId="{364F51AF-9F9C-4556-B285-67711F2FCB84}" type="presParOf" srcId="{C0E2CFCA-8434-473E-A02D-2E95DF1CC69D}" destId="{654DA402-D006-4B12-8AA0-37CD08022D4E}" srcOrd="0" destOrd="0" presId="urn:microsoft.com/office/officeart/2008/layout/LinedList"/>
    <dgm:cxn modelId="{C1D10058-8D95-44FF-87F5-E47C81A0F25E}" type="presParOf" srcId="{C0E2CFCA-8434-473E-A02D-2E95DF1CC69D}" destId="{67ECC66E-054B-4D89-B570-3F02F2A207AC}" srcOrd="1" destOrd="0" presId="urn:microsoft.com/office/officeart/2008/layout/LinedList"/>
    <dgm:cxn modelId="{02502F87-0F9D-47AA-A69C-E7BA22F91F54}" type="presParOf" srcId="{FA60D282-B6B5-4BD2-A8EA-2EE45B6CA9C4}" destId="{5B3301D5-7E2D-49C5-88DC-8264618F7E7D}" srcOrd="2" destOrd="0" presId="urn:microsoft.com/office/officeart/2008/layout/LinedList"/>
    <dgm:cxn modelId="{E2791116-58DF-43CE-8B89-9E72A8D1E8D6}" type="presParOf" srcId="{FA60D282-B6B5-4BD2-A8EA-2EE45B6CA9C4}" destId="{37EB8F5F-6403-4E17-80A9-EC61FAABB76E}" srcOrd="3" destOrd="0" presId="urn:microsoft.com/office/officeart/2008/layout/LinedList"/>
    <dgm:cxn modelId="{CE09D91F-09B3-409D-8D98-D1FBF0FC5A1C}" type="presParOf" srcId="{37EB8F5F-6403-4E17-80A9-EC61FAABB76E}" destId="{C1081016-9DBB-4322-8B71-FE4778462EF2}" srcOrd="0" destOrd="0" presId="urn:microsoft.com/office/officeart/2008/layout/LinedList"/>
    <dgm:cxn modelId="{07B52839-D97A-4A58-975D-0692FF7436AE}" type="presParOf" srcId="{37EB8F5F-6403-4E17-80A9-EC61FAABB76E}" destId="{B382A215-ADA5-453D-99CA-66A4551DB278}" srcOrd="1" destOrd="0" presId="urn:microsoft.com/office/officeart/2008/layout/LinedList"/>
    <dgm:cxn modelId="{191FCEB0-E70B-41F2-808A-BBF9CC1195C5}" type="presParOf" srcId="{FA60D282-B6B5-4BD2-A8EA-2EE45B6CA9C4}" destId="{E16259D0-822A-4CCA-BFDE-465995EF73F5}" srcOrd="4" destOrd="0" presId="urn:microsoft.com/office/officeart/2008/layout/LinedList"/>
    <dgm:cxn modelId="{160BE4FF-F1FF-4F55-8A79-010A59A0DE7D}" type="presParOf" srcId="{FA60D282-B6B5-4BD2-A8EA-2EE45B6CA9C4}" destId="{90F7508B-D02F-4D31-9D28-072DBDC3FE50}" srcOrd="5" destOrd="0" presId="urn:microsoft.com/office/officeart/2008/layout/LinedList"/>
    <dgm:cxn modelId="{C47D1735-83DB-4403-8A9F-42E687176FA9}" type="presParOf" srcId="{90F7508B-D02F-4D31-9D28-072DBDC3FE50}" destId="{E89F9AD6-9103-454B-8962-B04753104CDB}" srcOrd="0" destOrd="0" presId="urn:microsoft.com/office/officeart/2008/layout/LinedList"/>
    <dgm:cxn modelId="{4B25E69D-9724-4911-AC7A-C12875E9AC5B}" type="presParOf" srcId="{90F7508B-D02F-4D31-9D28-072DBDC3FE50}" destId="{F7CD0DDA-30AA-4BEB-B0E7-3654942BBD48}" srcOrd="1" destOrd="0" presId="urn:microsoft.com/office/officeart/2008/layout/LinedList"/>
    <dgm:cxn modelId="{7FD759BF-1B8E-4DDB-8B3A-003FFA9107B4}" type="presParOf" srcId="{FA60D282-B6B5-4BD2-A8EA-2EE45B6CA9C4}" destId="{BB9FF135-8586-4683-A5D5-8259ECA79BB3}" srcOrd="6" destOrd="0" presId="urn:microsoft.com/office/officeart/2008/layout/LinedList"/>
    <dgm:cxn modelId="{E72C5DAE-DCC6-49F8-905B-A861CFFCF2C5}" type="presParOf" srcId="{FA60D282-B6B5-4BD2-A8EA-2EE45B6CA9C4}" destId="{7C47411D-98B3-4EA6-9D66-0C23A5665BD0}" srcOrd="7" destOrd="0" presId="urn:microsoft.com/office/officeart/2008/layout/LinedList"/>
    <dgm:cxn modelId="{9E98BCF0-A6CA-4955-8F67-18ABE101F27B}" type="presParOf" srcId="{7C47411D-98B3-4EA6-9D66-0C23A5665BD0}" destId="{CF185AFB-693C-4497-A824-E43A89A146A6}" srcOrd="0" destOrd="0" presId="urn:microsoft.com/office/officeart/2008/layout/LinedList"/>
    <dgm:cxn modelId="{B89C1B03-BFBF-4F64-BD64-D48F90A175EE}" type="presParOf" srcId="{7C47411D-98B3-4EA6-9D66-0C23A5665BD0}" destId="{3ECBE449-66FE-4C13-8BE2-AC71C8DEFADD}" srcOrd="1" destOrd="0" presId="urn:microsoft.com/office/officeart/2008/layout/LinedList"/>
    <dgm:cxn modelId="{2826E218-7445-4530-87EF-26216750CD62}" type="presParOf" srcId="{FA60D282-B6B5-4BD2-A8EA-2EE45B6CA9C4}" destId="{AF26B251-55E7-40CF-8BE2-D0368E5798B7}" srcOrd="8" destOrd="0" presId="urn:microsoft.com/office/officeart/2008/layout/LinedList"/>
    <dgm:cxn modelId="{CB9F25C1-27BB-47F2-8141-C59D50E1F238}" type="presParOf" srcId="{FA60D282-B6B5-4BD2-A8EA-2EE45B6CA9C4}" destId="{2BE91937-B425-4F5D-8BA6-F056F9D611E5}" srcOrd="9" destOrd="0" presId="urn:microsoft.com/office/officeart/2008/layout/LinedList"/>
    <dgm:cxn modelId="{CA646C26-B291-487E-A933-0D3635EBE536}" type="presParOf" srcId="{2BE91937-B425-4F5D-8BA6-F056F9D611E5}" destId="{94FC9774-D8A5-4927-BE6C-65C47B4F0B19}" srcOrd="0" destOrd="0" presId="urn:microsoft.com/office/officeart/2008/layout/LinedList"/>
    <dgm:cxn modelId="{A7DF2BA8-D602-4DAE-9362-5B87330BD84A}" type="presParOf" srcId="{2BE91937-B425-4F5D-8BA6-F056F9D611E5}" destId="{E5378D56-0F02-4ED1-820F-2F9806649F6A}" srcOrd="1" destOrd="0" presId="urn:microsoft.com/office/officeart/2008/layout/LinedList"/>
    <dgm:cxn modelId="{A6C9F327-9306-4E96-B22D-C64D59FD5680}" type="presParOf" srcId="{FA60D282-B6B5-4BD2-A8EA-2EE45B6CA9C4}" destId="{6FBF8D94-132D-41F8-8F9C-BD370CB627F7}" srcOrd="10" destOrd="0" presId="urn:microsoft.com/office/officeart/2008/layout/LinedList"/>
    <dgm:cxn modelId="{583CE72D-0D1F-4B1E-8B82-252824A6F176}" type="presParOf" srcId="{FA60D282-B6B5-4BD2-A8EA-2EE45B6CA9C4}" destId="{EC721C5B-152A-4157-9A7B-D7FF5C937033}" srcOrd="11" destOrd="0" presId="urn:microsoft.com/office/officeart/2008/layout/LinedList"/>
    <dgm:cxn modelId="{A9BAEC45-21D7-4A12-B1D7-951134E1818F}" type="presParOf" srcId="{EC721C5B-152A-4157-9A7B-D7FF5C937033}" destId="{62276D55-9CEA-471D-AC16-5A828D72C945}" srcOrd="0" destOrd="0" presId="urn:microsoft.com/office/officeart/2008/layout/LinedList"/>
    <dgm:cxn modelId="{61EB0845-E41B-4178-8B12-B0F84D75F434}" type="presParOf" srcId="{EC721C5B-152A-4157-9A7B-D7FF5C937033}" destId="{1D3577EC-B985-4A9A-B575-1DB2421B2536}" srcOrd="1" destOrd="0" presId="urn:microsoft.com/office/officeart/2008/layout/LinedList"/>
    <dgm:cxn modelId="{E2113049-26CC-4B14-9AEF-DE24208EF81F}" type="presParOf" srcId="{FA60D282-B6B5-4BD2-A8EA-2EE45B6CA9C4}" destId="{EB43ADBF-48C0-4184-9C45-DC90479D2CDC}" srcOrd="12" destOrd="0" presId="urn:microsoft.com/office/officeart/2008/layout/LinedList"/>
    <dgm:cxn modelId="{41B1BE87-FB16-423D-BD61-A2D0CB34A68F}" type="presParOf" srcId="{FA60D282-B6B5-4BD2-A8EA-2EE45B6CA9C4}" destId="{1BE3BD37-8582-4BA1-B0A1-93CF4E4E499E}" srcOrd="13" destOrd="0" presId="urn:microsoft.com/office/officeart/2008/layout/LinedList"/>
    <dgm:cxn modelId="{1A59FEC9-25BC-4F5A-8DFF-9FDA2D4FF4A7}" type="presParOf" srcId="{1BE3BD37-8582-4BA1-B0A1-93CF4E4E499E}" destId="{9C1643AF-333D-4C4A-B5C2-29ECA6B22256}" srcOrd="0" destOrd="0" presId="urn:microsoft.com/office/officeart/2008/layout/LinedList"/>
    <dgm:cxn modelId="{1862E5F4-1399-4A3B-A8D1-472B13AEA779}" type="presParOf" srcId="{1BE3BD37-8582-4BA1-B0A1-93CF4E4E499E}" destId="{CF532C84-6BBD-45B7-84A3-1582F6DA47FF}"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C9016-2237-464C-B143-7B45DD907D23}">
      <dsp:nvSpPr>
        <dsp:cNvPr id="0" name=""/>
        <dsp:cNvSpPr/>
      </dsp:nvSpPr>
      <dsp:spPr>
        <a:xfrm>
          <a:off x="0" y="2020"/>
          <a:ext cx="17972802"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4DA402-D006-4B12-8AA0-37CD08022D4E}">
      <dsp:nvSpPr>
        <dsp:cNvPr id="0" name=""/>
        <dsp:cNvSpPr/>
      </dsp:nvSpPr>
      <dsp:spPr>
        <a:xfrm>
          <a:off x="0" y="2020"/>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HOTEL SİNATRA</a:t>
          </a:r>
        </a:p>
      </dsp:txBody>
      <dsp:txXfrm>
        <a:off x="0" y="2020"/>
        <a:ext cx="17972802" cy="2363527"/>
      </dsp:txXfrm>
    </dsp:sp>
    <dsp:sp modelId="{5B3301D5-7E2D-49C5-88DC-8264618F7E7D}">
      <dsp:nvSpPr>
        <dsp:cNvPr id="0" name=""/>
        <dsp:cNvSpPr/>
      </dsp:nvSpPr>
      <dsp:spPr>
        <a:xfrm>
          <a:off x="0" y="2365547"/>
          <a:ext cx="1797280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81016-9DBB-4322-8B71-FE4778462EF2}">
      <dsp:nvSpPr>
        <dsp:cNvPr id="0" name=""/>
        <dsp:cNvSpPr/>
      </dsp:nvSpPr>
      <dsp:spPr>
        <a:xfrm>
          <a:off x="0" y="2365547"/>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GENEL GÖRÜŞ</a:t>
          </a:r>
        </a:p>
      </dsp:txBody>
      <dsp:txXfrm>
        <a:off x="0" y="2365547"/>
        <a:ext cx="17972802" cy="2363527"/>
      </dsp:txXfrm>
    </dsp:sp>
    <dsp:sp modelId="{E16259D0-822A-4CCA-BFDE-465995EF73F5}">
      <dsp:nvSpPr>
        <dsp:cNvPr id="0" name=""/>
        <dsp:cNvSpPr/>
      </dsp:nvSpPr>
      <dsp:spPr>
        <a:xfrm>
          <a:off x="0" y="4729074"/>
          <a:ext cx="17972802"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9F9AD6-9103-454B-8962-B04753104CDB}">
      <dsp:nvSpPr>
        <dsp:cNvPr id="0" name=""/>
        <dsp:cNvSpPr/>
      </dsp:nvSpPr>
      <dsp:spPr>
        <a:xfrm>
          <a:off x="0" y="4729074"/>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Çamyuva, Turizm Blv., 07980 Kemer/Antalya</a:t>
          </a:r>
        </a:p>
      </dsp:txBody>
      <dsp:txXfrm>
        <a:off x="0" y="4729074"/>
        <a:ext cx="17972802" cy="2363527"/>
      </dsp:txXfrm>
    </dsp:sp>
    <dsp:sp modelId="{BB9FF135-8586-4683-A5D5-8259ECA79BB3}">
      <dsp:nvSpPr>
        <dsp:cNvPr id="0" name=""/>
        <dsp:cNvSpPr/>
      </dsp:nvSpPr>
      <dsp:spPr>
        <a:xfrm>
          <a:off x="0" y="7092601"/>
          <a:ext cx="1797280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185AFB-693C-4497-A824-E43A89A146A6}">
      <dsp:nvSpPr>
        <dsp:cNvPr id="0" name=""/>
        <dsp:cNvSpPr/>
      </dsp:nvSpPr>
      <dsp:spPr>
        <a:xfrm>
          <a:off x="0" y="7092601"/>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+90 242 524 53 45</a:t>
          </a:r>
        </a:p>
      </dsp:txBody>
      <dsp:txXfrm>
        <a:off x="0" y="7092601"/>
        <a:ext cx="17972802" cy="2363527"/>
      </dsp:txXfrm>
    </dsp:sp>
    <dsp:sp modelId="{AF26B251-55E7-40CF-8BE2-D0368E5798B7}">
      <dsp:nvSpPr>
        <dsp:cNvPr id="0" name=""/>
        <dsp:cNvSpPr/>
      </dsp:nvSpPr>
      <dsp:spPr>
        <a:xfrm>
          <a:off x="0" y="9456129"/>
          <a:ext cx="17972802"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C9774-D8A5-4927-BE6C-65C47B4F0B19}">
      <dsp:nvSpPr>
        <dsp:cNvPr id="0" name=""/>
        <dsp:cNvSpPr/>
      </dsp:nvSpPr>
      <dsp:spPr>
        <a:xfrm>
          <a:off x="0" y="9456129"/>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+90 242 8245016</a:t>
          </a:r>
        </a:p>
      </dsp:txBody>
      <dsp:txXfrm>
        <a:off x="0" y="9456129"/>
        <a:ext cx="17972802" cy="2363527"/>
      </dsp:txXfrm>
    </dsp:sp>
    <dsp:sp modelId="{6FBF8D94-132D-41F8-8F9C-BD370CB627F7}">
      <dsp:nvSpPr>
        <dsp:cNvPr id="0" name=""/>
        <dsp:cNvSpPr/>
      </dsp:nvSpPr>
      <dsp:spPr>
        <a:xfrm>
          <a:off x="0" y="11819656"/>
          <a:ext cx="17972802"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76D55-9CEA-471D-AC16-5A828D72C945}">
      <dsp:nvSpPr>
        <dsp:cNvPr id="0" name=""/>
        <dsp:cNvSpPr/>
      </dsp:nvSpPr>
      <dsp:spPr>
        <a:xfrm>
          <a:off x="0" y="11819656"/>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Web Site	: https://hotelsinatra.com/</a:t>
          </a:r>
        </a:p>
      </dsp:txBody>
      <dsp:txXfrm>
        <a:off x="0" y="11819656"/>
        <a:ext cx="17972802" cy="2363527"/>
      </dsp:txXfrm>
    </dsp:sp>
    <dsp:sp modelId="{EB43ADBF-48C0-4184-9C45-DC90479D2CDC}">
      <dsp:nvSpPr>
        <dsp:cNvPr id="0" name=""/>
        <dsp:cNvSpPr/>
      </dsp:nvSpPr>
      <dsp:spPr>
        <a:xfrm>
          <a:off x="0" y="14183183"/>
          <a:ext cx="1797280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643AF-333D-4C4A-B5C2-29ECA6B22256}">
      <dsp:nvSpPr>
        <dsp:cNvPr id="0" name=""/>
        <dsp:cNvSpPr/>
      </dsp:nvSpPr>
      <dsp:spPr>
        <a:xfrm>
          <a:off x="0" y="14183183"/>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E-Mail	: info@hotelsinatra.com</a:t>
          </a:r>
        </a:p>
      </dsp:txBody>
      <dsp:txXfrm>
        <a:off x="0" y="14183183"/>
        <a:ext cx="17972802" cy="23635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166123" y="4990893"/>
            <a:ext cx="24194121" cy="11477806"/>
          </a:xfrm>
        </p:spPr>
        <p:txBody>
          <a:bodyPr anchor="b"/>
          <a:lstStyle>
            <a:lvl1pPr>
              <a:defRPr sz="24820"/>
            </a:lvl1pPr>
          </a:lstStyle>
          <a:p>
            <a:r>
              <a:rPr lang="tr-TR"/>
              <a:t>Asıl başlık stilini düzenlemek için tıklayın</a:t>
            </a:r>
            <a:endParaRPr lang="en-US" dirty="0"/>
          </a:p>
        </p:txBody>
      </p:sp>
      <p:sp>
        <p:nvSpPr>
          <p:cNvPr id="3" name="Subtitle 2"/>
          <p:cNvSpPr>
            <a:spLocks noGrp="1"/>
          </p:cNvSpPr>
          <p:nvPr>
            <p:ph type="subTitle" idx="1"/>
          </p:nvPr>
        </p:nvSpPr>
        <p:spPr>
          <a:xfrm>
            <a:off x="3166123" y="16468691"/>
            <a:ext cx="24194121" cy="2969506"/>
          </a:xfrm>
        </p:spPr>
        <p:txBody>
          <a:bodyPr anchor="t"/>
          <a:lstStyle>
            <a:lvl1pPr marL="0" indent="0" algn="l">
              <a:buNone/>
              <a:defRPr cap="all">
                <a:solidFill>
                  <a:schemeClr val="accent1"/>
                </a:solidFill>
              </a:defRPr>
            </a:lvl1pPr>
            <a:lvl2pPr marL="1576060" indent="0" algn="ctr">
              <a:buNone/>
              <a:defRPr>
                <a:solidFill>
                  <a:schemeClr val="tx1">
                    <a:tint val="75000"/>
                  </a:schemeClr>
                </a:solidFill>
              </a:defRPr>
            </a:lvl2pPr>
            <a:lvl3pPr marL="3152120" indent="0" algn="ctr">
              <a:buNone/>
              <a:defRPr>
                <a:solidFill>
                  <a:schemeClr val="tx1">
                    <a:tint val="75000"/>
                  </a:schemeClr>
                </a:solidFill>
              </a:defRPr>
            </a:lvl3pPr>
            <a:lvl4pPr marL="4728180" indent="0" algn="ctr">
              <a:buNone/>
              <a:defRPr>
                <a:solidFill>
                  <a:schemeClr val="tx1">
                    <a:tint val="75000"/>
                  </a:schemeClr>
                </a:solidFill>
              </a:defRPr>
            </a:lvl4pPr>
            <a:lvl5pPr marL="6304239" indent="0" algn="ctr">
              <a:buNone/>
              <a:defRPr>
                <a:solidFill>
                  <a:schemeClr val="tx1">
                    <a:tint val="75000"/>
                  </a:schemeClr>
                </a:solidFill>
              </a:defRPr>
            </a:lvl5pPr>
            <a:lvl6pPr marL="7880299" indent="0" algn="ctr">
              <a:buNone/>
              <a:defRPr>
                <a:solidFill>
                  <a:schemeClr val="tx1">
                    <a:tint val="75000"/>
                  </a:schemeClr>
                </a:solidFill>
              </a:defRPr>
            </a:lvl6pPr>
            <a:lvl7pPr marL="9456359" indent="0" algn="ctr">
              <a:buNone/>
              <a:defRPr>
                <a:solidFill>
                  <a:schemeClr val="tx1">
                    <a:tint val="75000"/>
                  </a:schemeClr>
                </a:solidFill>
              </a:defRPr>
            </a:lvl7pPr>
            <a:lvl8pPr marL="11032419" indent="0" algn="ctr">
              <a:buNone/>
              <a:defRPr>
                <a:solidFill>
                  <a:schemeClr val="tx1">
                    <a:tint val="75000"/>
                  </a:schemeClr>
                </a:solidFill>
              </a:defRPr>
            </a:lvl8pPr>
            <a:lvl9pPr marL="12608479"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049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3166129" y="16548690"/>
            <a:ext cx="24194117" cy="1953672"/>
          </a:xfrm>
        </p:spPr>
        <p:txBody>
          <a:bodyPr anchor="b">
            <a:normAutofit/>
          </a:bodyPr>
          <a:lstStyle>
            <a:lvl1pPr algn="l">
              <a:defRPr sz="8273"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166123" y="2364105"/>
            <a:ext cx="24194121" cy="1255018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516"/>
            </a:lvl1pPr>
            <a:lvl2pPr marL="1576060" indent="0">
              <a:buNone/>
              <a:defRPr sz="5516"/>
            </a:lvl2pPr>
            <a:lvl3pPr marL="3152120" indent="0">
              <a:buNone/>
              <a:defRPr sz="5516"/>
            </a:lvl3pPr>
            <a:lvl4pPr marL="4728180" indent="0">
              <a:buNone/>
              <a:defRPr sz="5516"/>
            </a:lvl4pPr>
            <a:lvl5pPr marL="6304239" indent="0">
              <a:buNone/>
              <a:defRPr sz="5516"/>
            </a:lvl5pPr>
            <a:lvl6pPr marL="7880299" indent="0">
              <a:buNone/>
              <a:defRPr sz="5516"/>
            </a:lvl6pPr>
            <a:lvl7pPr marL="9456359" indent="0">
              <a:buNone/>
              <a:defRPr sz="5516"/>
            </a:lvl7pPr>
            <a:lvl8pPr marL="11032419" indent="0">
              <a:buNone/>
              <a:defRPr sz="5516"/>
            </a:lvl8pPr>
            <a:lvl9pPr marL="12608479" indent="0">
              <a:buNone/>
              <a:defRPr sz="5516"/>
            </a:lvl9pPr>
          </a:lstStyle>
          <a:p>
            <a:r>
              <a:rPr lang="tr-TR"/>
              <a:t>Resim eklemek için simgeye tıklayın</a:t>
            </a:r>
            <a:endParaRPr lang="en-US" dirty="0"/>
          </a:p>
        </p:txBody>
      </p:sp>
      <p:sp>
        <p:nvSpPr>
          <p:cNvPr id="4" name="Text Placeholder 3"/>
          <p:cNvSpPr>
            <a:spLocks noGrp="1"/>
          </p:cNvSpPr>
          <p:nvPr>
            <p:ph type="body" sz="half" idx="2"/>
          </p:nvPr>
        </p:nvSpPr>
        <p:spPr>
          <a:xfrm>
            <a:off x="3166127" y="18502362"/>
            <a:ext cx="24194113" cy="1701935"/>
          </a:xfrm>
        </p:spPr>
        <p:txBody>
          <a:bodyPr>
            <a:normAutofit/>
          </a:bodyPr>
          <a:lstStyle>
            <a:lvl1pPr marL="0" indent="0">
              <a:buNone/>
              <a:defRPr sz="4137"/>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BCAD085-E8A6-8845-BD4E-CB4CCA059FC4}"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0396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3166123" y="4990888"/>
            <a:ext cx="24194121" cy="6829637"/>
          </a:xfrm>
        </p:spPr>
        <p:txBody>
          <a:bodyPr/>
          <a:lstStyle>
            <a:lvl1pPr>
              <a:defRPr sz="16547"/>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3166123" y="12608560"/>
            <a:ext cx="24194121" cy="8143028"/>
          </a:xfrm>
        </p:spPr>
        <p:txBody>
          <a:bodyPr anchor="ctr">
            <a:normAutofit/>
          </a:bodyPr>
          <a:lstStyle>
            <a:lvl1pPr marL="0" indent="0">
              <a:buNone/>
              <a:defRPr sz="6205"/>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9460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4317067" y="4990889"/>
            <a:ext cx="21928833" cy="8009186"/>
          </a:xfrm>
        </p:spPr>
        <p:txBody>
          <a:bodyPr/>
          <a:lstStyle>
            <a:lvl1pPr>
              <a:defRPr sz="16547"/>
            </a:lvl1pPr>
          </a:lstStyle>
          <a:p>
            <a:r>
              <a:rPr lang="tr-TR"/>
              <a:t>Asıl başlık stilini düzenlemek için tıklayın</a:t>
            </a:r>
            <a:endParaRPr lang="en-US" dirty="0"/>
          </a:p>
        </p:txBody>
      </p:sp>
      <p:sp>
        <p:nvSpPr>
          <p:cNvPr id="14" name="Text Placeholder 3"/>
          <p:cNvSpPr>
            <a:spLocks noGrp="1"/>
          </p:cNvSpPr>
          <p:nvPr>
            <p:ph type="body" sz="half" idx="13"/>
          </p:nvPr>
        </p:nvSpPr>
        <p:spPr>
          <a:xfrm>
            <a:off x="5291880" y="13000075"/>
            <a:ext cx="20247058" cy="1179550"/>
          </a:xfrm>
        </p:spPr>
        <p:txBody>
          <a:bodyPr anchor="t">
            <a:normAutofit/>
          </a:bodyPr>
          <a:lstStyle>
            <a:lvl1pPr marL="0" indent="0">
              <a:buNone/>
              <a:defRPr lang="en-US" sz="4826" b="0" i="0" kern="1200" cap="small" dirty="0">
                <a:solidFill>
                  <a:schemeClr val="accent1"/>
                </a:solidFill>
                <a:latin typeface="+mj-lt"/>
                <a:ea typeface="+mj-ea"/>
                <a:cs typeface="+mj-cs"/>
              </a:defRPr>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10" name="Text Placeholder 3"/>
          <p:cNvSpPr>
            <a:spLocks noGrp="1"/>
          </p:cNvSpPr>
          <p:nvPr>
            <p:ph type="body" sz="half" idx="2"/>
          </p:nvPr>
        </p:nvSpPr>
        <p:spPr>
          <a:xfrm>
            <a:off x="3166123" y="14997682"/>
            <a:ext cx="24194121" cy="5778923"/>
          </a:xfrm>
        </p:spPr>
        <p:txBody>
          <a:bodyPr anchor="ctr">
            <a:normAutofit/>
          </a:bodyPr>
          <a:lstStyle>
            <a:lvl1pPr marL="0" indent="0">
              <a:buNone/>
              <a:defRPr sz="6205"/>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1" name="TextBox 10"/>
          <p:cNvSpPr txBox="1"/>
          <p:nvPr/>
        </p:nvSpPr>
        <p:spPr>
          <a:xfrm>
            <a:off x="2462534" y="3348127"/>
            <a:ext cx="2198314" cy="6564233"/>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42056" dirty="0"/>
              <a:t>“</a:t>
            </a:r>
          </a:p>
        </p:txBody>
      </p:sp>
      <p:sp>
        <p:nvSpPr>
          <p:cNvPr id="13" name="TextBox 12"/>
          <p:cNvSpPr txBox="1"/>
          <p:nvPr/>
        </p:nvSpPr>
        <p:spPr>
          <a:xfrm>
            <a:off x="25578036" y="9010306"/>
            <a:ext cx="2198314" cy="6564233"/>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42056" dirty="0"/>
              <a:t>”</a:t>
            </a:r>
          </a:p>
        </p:txBody>
      </p:sp>
    </p:spTree>
    <p:extLst>
      <p:ext uri="{BB962C8B-B14F-4D97-AF65-F5344CB8AC3E}">
        <p14:creationId xmlns:p14="http://schemas.microsoft.com/office/powerpoint/2010/main" val="79308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3166123" y="10769815"/>
            <a:ext cx="24194121" cy="5698879"/>
          </a:xfrm>
        </p:spPr>
        <p:txBody>
          <a:bodyPr anchor="b"/>
          <a:lstStyle>
            <a:lvl1pPr algn="l">
              <a:defRPr sz="13789"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3166123" y="16468694"/>
            <a:ext cx="24194121" cy="2965990"/>
          </a:xfrm>
        </p:spPr>
        <p:txBody>
          <a:bodyPr anchor="t"/>
          <a:lstStyle>
            <a:lvl1pPr marL="0" indent="0" algn="l">
              <a:buNone/>
              <a:defRPr sz="6894" cap="none">
                <a:solidFill>
                  <a:schemeClr val="accent1"/>
                </a:solidFill>
              </a:defRPr>
            </a:lvl1pPr>
            <a:lvl2pPr marL="1576060" indent="0">
              <a:buNone/>
              <a:defRPr sz="6205">
                <a:solidFill>
                  <a:schemeClr val="tx1">
                    <a:tint val="75000"/>
                  </a:schemeClr>
                </a:solidFill>
              </a:defRPr>
            </a:lvl2pPr>
            <a:lvl3pPr marL="3152120" indent="0">
              <a:buNone/>
              <a:defRPr sz="5516">
                <a:solidFill>
                  <a:schemeClr val="tx1">
                    <a:tint val="75000"/>
                  </a:schemeClr>
                </a:solidFill>
              </a:defRPr>
            </a:lvl3pPr>
            <a:lvl4pPr marL="4728180" indent="0">
              <a:buNone/>
              <a:defRPr sz="4826">
                <a:solidFill>
                  <a:schemeClr val="tx1">
                    <a:tint val="75000"/>
                  </a:schemeClr>
                </a:solidFill>
              </a:defRPr>
            </a:lvl4pPr>
            <a:lvl5pPr marL="6304239" indent="0">
              <a:buNone/>
              <a:defRPr sz="4826">
                <a:solidFill>
                  <a:schemeClr val="tx1">
                    <a:tint val="75000"/>
                  </a:schemeClr>
                </a:solidFill>
              </a:defRPr>
            </a:lvl5pPr>
            <a:lvl6pPr marL="7880299" indent="0">
              <a:buNone/>
              <a:defRPr sz="4826">
                <a:solidFill>
                  <a:schemeClr val="tx1">
                    <a:tint val="75000"/>
                  </a:schemeClr>
                </a:solidFill>
              </a:defRPr>
            </a:lvl6pPr>
            <a:lvl7pPr marL="9456359" indent="0">
              <a:buNone/>
              <a:defRPr sz="4826">
                <a:solidFill>
                  <a:schemeClr val="tx1">
                    <a:tint val="75000"/>
                  </a:schemeClr>
                </a:solidFill>
              </a:defRPr>
            </a:lvl7pPr>
            <a:lvl8pPr marL="11032419" indent="0">
              <a:buNone/>
              <a:defRPr sz="4826">
                <a:solidFill>
                  <a:schemeClr val="tx1">
                    <a:tint val="75000"/>
                  </a:schemeClr>
                </a:solidFill>
              </a:defRPr>
            </a:lvl8pPr>
            <a:lvl9pPr marL="12608479" indent="0">
              <a:buNone/>
              <a:defRPr sz="4826">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28905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478"/>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35124" y="6829637"/>
            <a:ext cx="8078358"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16" name="Text Placeholder 3"/>
          <p:cNvSpPr>
            <a:spLocks noGrp="1"/>
          </p:cNvSpPr>
          <p:nvPr>
            <p:ph type="body" sz="half" idx="15"/>
          </p:nvPr>
        </p:nvSpPr>
        <p:spPr>
          <a:xfrm>
            <a:off x="1788623" y="9193742"/>
            <a:ext cx="8024857" cy="12373246"/>
          </a:xfrm>
        </p:spPr>
        <p:txBody>
          <a:bodyPr anchor="t">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5" name="Text Placeholder 4"/>
          <p:cNvSpPr>
            <a:spLocks noGrp="1"/>
          </p:cNvSpPr>
          <p:nvPr>
            <p:ph type="body" sz="quarter" idx="3"/>
          </p:nvPr>
        </p:nvSpPr>
        <p:spPr>
          <a:xfrm>
            <a:off x="10646429" y="6829637"/>
            <a:ext cx="8049230"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19" name="Text Placeholder 3"/>
          <p:cNvSpPr>
            <a:spLocks noGrp="1"/>
          </p:cNvSpPr>
          <p:nvPr>
            <p:ph type="body" sz="half" idx="16"/>
          </p:nvPr>
        </p:nvSpPr>
        <p:spPr>
          <a:xfrm>
            <a:off x="10617497" y="9193742"/>
            <a:ext cx="8078160" cy="12373246"/>
          </a:xfrm>
        </p:spPr>
        <p:txBody>
          <a:bodyPr anchor="t">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14" name="Text Placeholder 4"/>
          <p:cNvSpPr>
            <a:spLocks noGrp="1"/>
          </p:cNvSpPr>
          <p:nvPr>
            <p:ph type="body" sz="quarter" idx="13"/>
          </p:nvPr>
        </p:nvSpPr>
        <p:spPr>
          <a:xfrm>
            <a:off x="19531218" y="6829637"/>
            <a:ext cx="8037917"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20" name="Text Placeholder 3"/>
          <p:cNvSpPr>
            <a:spLocks noGrp="1"/>
          </p:cNvSpPr>
          <p:nvPr>
            <p:ph type="body" sz="half" idx="17"/>
          </p:nvPr>
        </p:nvSpPr>
        <p:spPr>
          <a:xfrm>
            <a:off x="19531218" y="9193742"/>
            <a:ext cx="8037917" cy="12373246"/>
          </a:xfrm>
        </p:spPr>
        <p:txBody>
          <a:bodyPr anchor="t">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cxnSp>
        <p:nvCxnSpPr>
          <p:cNvPr id="17" name="Straight Connector 16"/>
          <p:cNvCxnSpPr/>
          <p:nvPr/>
        </p:nvCxnSpPr>
        <p:spPr>
          <a:xfrm>
            <a:off x="10214616" y="7354994"/>
            <a:ext cx="0" cy="1365927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9085822" y="7354993"/>
            <a:ext cx="0" cy="1367472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87448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478"/>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88623" y="14653966"/>
            <a:ext cx="8059674"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1788623" y="7617672"/>
            <a:ext cx="8059674" cy="52535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516"/>
            </a:lvl1pPr>
            <a:lvl2pPr marL="1576060" indent="0">
              <a:buNone/>
              <a:defRPr sz="5516"/>
            </a:lvl2pPr>
            <a:lvl3pPr marL="3152120" indent="0">
              <a:buNone/>
              <a:defRPr sz="5516"/>
            </a:lvl3pPr>
            <a:lvl4pPr marL="4728180" indent="0">
              <a:buNone/>
              <a:defRPr sz="5516"/>
            </a:lvl4pPr>
            <a:lvl5pPr marL="6304239" indent="0">
              <a:buNone/>
              <a:defRPr sz="5516"/>
            </a:lvl5pPr>
            <a:lvl6pPr marL="7880299" indent="0">
              <a:buNone/>
              <a:defRPr sz="5516"/>
            </a:lvl6pPr>
            <a:lvl7pPr marL="9456359" indent="0">
              <a:buNone/>
              <a:defRPr sz="5516"/>
            </a:lvl7pPr>
            <a:lvl8pPr marL="11032419" indent="0">
              <a:buNone/>
              <a:defRPr sz="5516"/>
            </a:lvl8pPr>
            <a:lvl9pPr marL="12608479" indent="0">
              <a:buNone/>
              <a:defRPr sz="5516"/>
            </a:lvl9pPr>
          </a:lstStyle>
          <a:p>
            <a:r>
              <a:rPr lang="tr-TR"/>
              <a:t>Resim eklemek için simgeye tıklayın</a:t>
            </a:r>
            <a:endParaRPr lang="en-US" dirty="0"/>
          </a:p>
        </p:txBody>
      </p:sp>
      <p:sp>
        <p:nvSpPr>
          <p:cNvPr id="22" name="Text Placeholder 3"/>
          <p:cNvSpPr>
            <a:spLocks noGrp="1"/>
          </p:cNvSpPr>
          <p:nvPr>
            <p:ph type="body" sz="half" idx="18"/>
          </p:nvPr>
        </p:nvSpPr>
        <p:spPr>
          <a:xfrm>
            <a:off x="1788623" y="16640474"/>
            <a:ext cx="8059674" cy="2272371"/>
          </a:xfrm>
        </p:spPr>
        <p:txBody>
          <a:bodyPr anchor="t">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5" name="Text Placeholder 4"/>
          <p:cNvSpPr>
            <a:spLocks noGrp="1"/>
          </p:cNvSpPr>
          <p:nvPr>
            <p:ph type="body" sz="quarter" idx="3"/>
          </p:nvPr>
        </p:nvSpPr>
        <p:spPr>
          <a:xfrm>
            <a:off x="10662098" y="14653966"/>
            <a:ext cx="8033561"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10662095" y="7617672"/>
            <a:ext cx="8033561" cy="52535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516"/>
            </a:lvl1pPr>
            <a:lvl2pPr marL="1576060" indent="0">
              <a:buNone/>
              <a:defRPr sz="5516"/>
            </a:lvl2pPr>
            <a:lvl3pPr marL="3152120" indent="0">
              <a:buNone/>
              <a:defRPr sz="5516"/>
            </a:lvl3pPr>
            <a:lvl4pPr marL="4728180" indent="0">
              <a:buNone/>
              <a:defRPr sz="5516"/>
            </a:lvl4pPr>
            <a:lvl5pPr marL="6304239" indent="0">
              <a:buNone/>
              <a:defRPr sz="5516"/>
            </a:lvl5pPr>
            <a:lvl6pPr marL="7880299" indent="0">
              <a:buNone/>
              <a:defRPr sz="5516"/>
            </a:lvl6pPr>
            <a:lvl7pPr marL="9456359" indent="0">
              <a:buNone/>
              <a:defRPr sz="5516"/>
            </a:lvl7pPr>
            <a:lvl8pPr marL="11032419" indent="0">
              <a:buNone/>
              <a:defRPr sz="5516"/>
            </a:lvl8pPr>
            <a:lvl9pPr marL="12608479" indent="0">
              <a:buNone/>
              <a:defRPr sz="5516"/>
            </a:lvl9pPr>
          </a:lstStyle>
          <a:p>
            <a:r>
              <a:rPr lang="tr-TR"/>
              <a:t>Resim eklemek için simgeye tıklayın</a:t>
            </a:r>
            <a:endParaRPr lang="en-US" dirty="0"/>
          </a:p>
        </p:txBody>
      </p:sp>
      <p:sp>
        <p:nvSpPr>
          <p:cNvPr id="23" name="Text Placeholder 3"/>
          <p:cNvSpPr>
            <a:spLocks noGrp="1"/>
          </p:cNvSpPr>
          <p:nvPr>
            <p:ph type="body" sz="half" idx="19"/>
          </p:nvPr>
        </p:nvSpPr>
        <p:spPr>
          <a:xfrm>
            <a:off x="10658386" y="16640471"/>
            <a:ext cx="8044202" cy="2272371"/>
          </a:xfrm>
        </p:spPr>
        <p:txBody>
          <a:bodyPr anchor="t">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14" name="Text Placeholder 4"/>
          <p:cNvSpPr>
            <a:spLocks noGrp="1"/>
          </p:cNvSpPr>
          <p:nvPr>
            <p:ph type="body" sz="quarter" idx="13"/>
          </p:nvPr>
        </p:nvSpPr>
        <p:spPr>
          <a:xfrm>
            <a:off x="19531218" y="14653966"/>
            <a:ext cx="8037917"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19531214" y="7617672"/>
            <a:ext cx="8037917" cy="52535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516"/>
            </a:lvl1pPr>
            <a:lvl2pPr marL="1576060" indent="0">
              <a:buNone/>
              <a:defRPr sz="5516"/>
            </a:lvl2pPr>
            <a:lvl3pPr marL="3152120" indent="0">
              <a:buNone/>
              <a:defRPr sz="5516"/>
            </a:lvl3pPr>
            <a:lvl4pPr marL="4728180" indent="0">
              <a:buNone/>
              <a:defRPr sz="5516"/>
            </a:lvl4pPr>
            <a:lvl5pPr marL="6304239" indent="0">
              <a:buNone/>
              <a:defRPr sz="5516"/>
            </a:lvl5pPr>
            <a:lvl6pPr marL="7880299" indent="0">
              <a:buNone/>
              <a:defRPr sz="5516"/>
            </a:lvl6pPr>
            <a:lvl7pPr marL="9456359" indent="0">
              <a:buNone/>
              <a:defRPr sz="5516"/>
            </a:lvl7pPr>
            <a:lvl8pPr marL="11032419" indent="0">
              <a:buNone/>
              <a:defRPr sz="5516"/>
            </a:lvl8pPr>
            <a:lvl9pPr marL="12608479" indent="0">
              <a:buNone/>
              <a:defRPr sz="5516"/>
            </a:lvl9pPr>
          </a:lstStyle>
          <a:p>
            <a:r>
              <a:rPr lang="tr-TR"/>
              <a:t>Resim eklemek için simgeye tıklayın</a:t>
            </a:r>
            <a:endParaRPr lang="en-US" dirty="0"/>
          </a:p>
        </p:txBody>
      </p:sp>
      <p:sp>
        <p:nvSpPr>
          <p:cNvPr id="24" name="Text Placeholder 3"/>
          <p:cNvSpPr>
            <a:spLocks noGrp="1"/>
          </p:cNvSpPr>
          <p:nvPr>
            <p:ph type="body" sz="half" idx="20"/>
          </p:nvPr>
        </p:nvSpPr>
        <p:spPr>
          <a:xfrm>
            <a:off x="19530879" y="16640464"/>
            <a:ext cx="8048562" cy="2272371"/>
          </a:xfrm>
        </p:spPr>
        <p:txBody>
          <a:bodyPr anchor="t">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cxnSp>
        <p:nvCxnSpPr>
          <p:cNvPr id="17" name="Straight Connector 16"/>
          <p:cNvCxnSpPr/>
          <p:nvPr/>
        </p:nvCxnSpPr>
        <p:spPr>
          <a:xfrm>
            <a:off x="10214616" y="7354994"/>
            <a:ext cx="0" cy="1365927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9085822" y="7354993"/>
            <a:ext cx="0" cy="1367472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81601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7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764663" y="1483045"/>
            <a:ext cx="4804473" cy="20083948"/>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788623" y="2665410"/>
            <a:ext cx="20349367" cy="1890158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0814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58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166129" y="9865035"/>
            <a:ext cx="24194117" cy="6603661"/>
          </a:xfrm>
        </p:spPr>
        <p:txBody>
          <a:bodyPr anchor="b"/>
          <a:lstStyle>
            <a:lvl1pPr algn="l">
              <a:defRPr sz="13789"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3166123" y="16468694"/>
            <a:ext cx="24194121" cy="2965990"/>
          </a:xfrm>
        </p:spPr>
        <p:txBody>
          <a:bodyPr anchor="t"/>
          <a:lstStyle>
            <a:lvl1pPr marL="0" indent="0" algn="l">
              <a:buNone/>
              <a:defRPr sz="6894" cap="all">
                <a:solidFill>
                  <a:schemeClr val="accent1"/>
                </a:solidFill>
              </a:defRPr>
            </a:lvl1pPr>
            <a:lvl2pPr marL="1576060" indent="0">
              <a:buNone/>
              <a:defRPr sz="6205">
                <a:solidFill>
                  <a:schemeClr val="tx1">
                    <a:tint val="75000"/>
                  </a:schemeClr>
                </a:solidFill>
              </a:defRPr>
            </a:lvl2pPr>
            <a:lvl3pPr marL="3152120" indent="0">
              <a:buNone/>
              <a:defRPr sz="5516">
                <a:solidFill>
                  <a:schemeClr val="tx1">
                    <a:tint val="75000"/>
                  </a:schemeClr>
                </a:solidFill>
              </a:defRPr>
            </a:lvl3pPr>
            <a:lvl4pPr marL="4728180" indent="0">
              <a:buNone/>
              <a:defRPr sz="4826">
                <a:solidFill>
                  <a:schemeClr val="tx1">
                    <a:tint val="75000"/>
                  </a:schemeClr>
                </a:solidFill>
              </a:defRPr>
            </a:lvl4pPr>
            <a:lvl5pPr marL="6304239" indent="0">
              <a:buNone/>
              <a:defRPr sz="4826">
                <a:solidFill>
                  <a:schemeClr val="tx1">
                    <a:tint val="75000"/>
                  </a:schemeClr>
                </a:solidFill>
              </a:defRPr>
            </a:lvl5pPr>
            <a:lvl6pPr marL="7880299" indent="0">
              <a:buNone/>
              <a:defRPr sz="4826">
                <a:solidFill>
                  <a:schemeClr val="tx1">
                    <a:tint val="75000"/>
                  </a:schemeClr>
                </a:solidFill>
              </a:defRPr>
            </a:lvl6pPr>
            <a:lvl7pPr marL="9456359" indent="0">
              <a:buNone/>
              <a:defRPr sz="4826">
                <a:solidFill>
                  <a:schemeClr val="tx1">
                    <a:tint val="75000"/>
                  </a:schemeClr>
                </a:solidFill>
              </a:defRPr>
            </a:lvl7pPr>
            <a:lvl8pPr marL="11032419" indent="0">
              <a:buNone/>
              <a:defRPr sz="4826">
                <a:solidFill>
                  <a:schemeClr val="tx1">
                    <a:tint val="75000"/>
                  </a:schemeClr>
                </a:solidFill>
              </a:defRPr>
            </a:lvl8pPr>
            <a:lvl9pPr marL="12608479" indent="0">
              <a:buNone/>
              <a:defRPr sz="4826">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3146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3024555" y="7103265"/>
            <a:ext cx="12051855" cy="14463727"/>
          </a:xfrm>
        </p:spPr>
        <p:txBody>
          <a:bodyPr>
            <a:normAutofit/>
          </a:bodyPr>
          <a:lstStyle>
            <a:lvl1pPr>
              <a:defRPr sz="6205"/>
            </a:lvl1pPr>
            <a:lvl2pPr>
              <a:defRPr sz="5516"/>
            </a:lvl2pPr>
            <a:lvl3pPr>
              <a:defRPr sz="4826"/>
            </a:lvl3pPr>
            <a:lvl4pPr>
              <a:defRPr sz="4137"/>
            </a:lvl4pPr>
            <a:lvl5pPr>
              <a:defRPr sz="4137"/>
            </a:lvl5pPr>
            <a:lvl6pPr>
              <a:defRPr sz="4137"/>
            </a:lvl6pPr>
            <a:lvl7pPr>
              <a:defRPr sz="4137"/>
            </a:lvl7pPr>
            <a:lvl8pPr>
              <a:defRPr sz="4137"/>
            </a:lvl8pPr>
            <a:lvl9pPr>
              <a:defRPr sz="413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5500885" y="7087811"/>
            <a:ext cx="12051862" cy="14479178"/>
          </a:xfrm>
        </p:spPr>
        <p:txBody>
          <a:bodyPr>
            <a:normAutofit/>
          </a:bodyPr>
          <a:lstStyle>
            <a:lvl1pPr>
              <a:defRPr sz="6205"/>
            </a:lvl1pPr>
            <a:lvl2pPr>
              <a:defRPr sz="5516"/>
            </a:lvl2pPr>
            <a:lvl3pPr>
              <a:defRPr sz="4826"/>
            </a:lvl3pPr>
            <a:lvl4pPr>
              <a:defRPr sz="4137"/>
            </a:lvl4pPr>
            <a:lvl5pPr>
              <a:defRPr sz="4137"/>
            </a:lvl5pPr>
            <a:lvl6pPr>
              <a:defRPr sz="4137"/>
            </a:lvl6pPr>
            <a:lvl7pPr>
              <a:defRPr sz="4137"/>
            </a:lvl7pPr>
            <a:lvl8pPr>
              <a:defRPr sz="4137"/>
            </a:lvl8pPr>
            <a:lvl9pPr>
              <a:defRPr sz="413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0910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024554" y="6566958"/>
            <a:ext cx="12051851"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4" name="Content Placeholder 3"/>
          <p:cNvSpPr>
            <a:spLocks noGrp="1"/>
          </p:cNvSpPr>
          <p:nvPr>
            <p:ph sz="half" idx="2"/>
          </p:nvPr>
        </p:nvSpPr>
        <p:spPr>
          <a:xfrm>
            <a:off x="3024555" y="8668385"/>
            <a:ext cx="12051855" cy="12898602"/>
          </a:xfrm>
        </p:spPr>
        <p:txBody>
          <a:bodyPr>
            <a:normAutofit/>
          </a:bodyPr>
          <a:lstStyle>
            <a:lvl1pPr>
              <a:defRPr sz="6205"/>
            </a:lvl1pPr>
            <a:lvl2pPr>
              <a:defRPr sz="5516"/>
            </a:lvl2pPr>
            <a:lvl3pPr>
              <a:defRPr sz="4826"/>
            </a:lvl3pPr>
            <a:lvl4pPr>
              <a:defRPr sz="4137"/>
            </a:lvl4pPr>
            <a:lvl5pPr>
              <a:defRPr sz="4137"/>
            </a:lvl5pPr>
            <a:lvl6pPr>
              <a:defRPr sz="4137"/>
            </a:lvl6pPr>
            <a:lvl7pPr>
              <a:defRPr sz="4137"/>
            </a:lvl7pPr>
            <a:lvl8pPr>
              <a:defRPr sz="4137"/>
            </a:lvl8pPr>
            <a:lvl9pPr>
              <a:defRPr sz="413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5500889" y="6566958"/>
            <a:ext cx="12051855"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6" name="Content Placeholder 5"/>
          <p:cNvSpPr>
            <a:spLocks noGrp="1"/>
          </p:cNvSpPr>
          <p:nvPr>
            <p:ph sz="quarter" idx="4"/>
          </p:nvPr>
        </p:nvSpPr>
        <p:spPr>
          <a:xfrm>
            <a:off x="15500889" y="8668385"/>
            <a:ext cx="12051855" cy="12898602"/>
          </a:xfrm>
        </p:spPr>
        <p:txBody>
          <a:bodyPr>
            <a:normAutofit/>
          </a:bodyPr>
          <a:lstStyle>
            <a:lvl1pPr>
              <a:defRPr sz="6205"/>
            </a:lvl1pPr>
            <a:lvl2pPr>
              <a:defRPr sz="5516"/>
            </a:lvl2pPr>
            <a:lvl3pPr>
              <a:defRPr sz="4826"/>
            </a:lvl3pPr>
            <a:lvl4pPr>
              <a:defRPr sz="4137"/>
            </a:lvl4pPr>
            <a:lvl5pPr>
              <a:defRPr sz="4137"/>
            </a:lvl5pPr>
            <a:lvl6pPr>
              <a:defRPr sz="4137"/>
            </a:lvl6pPr>
            <a:lvl7pPr>
              <a:defRPr sz="4137"/>
            </a:lvl7pPr>
            <a:lvl8pPr>
              <a:defRPr sz="4137"/>
            </a:lvl8pPr>
            <a:lvl9pPr>
              <a:defRPr sz="413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2643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6508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7657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166120" y="4990889"/>
            <a:ext cx="9323467" cy="4990888"/>
          </a:xfrm>
        </p:spPr>
        <p:txBody>
          <a:bodyPr anchor="b"/>
          <a:lstStyle>
            <a:lvl1pPr algn="l">
              <a:defRPr sz="8273" b="0"/>
            </a:lvl1pPr>
          </a:lstStyle>
          <a:p>
            <a:r>
              <a:rPr lang="tr-TR"/>
              <a:t>Asıl başlık stilini düzenlemek için tıklayın</a:t>
            </a:r>
            <a:endParaRPr lang="en-US" dirty="0"/>
          </a:p>
        </p:txBody>
      </p:sp>
      <p:sp>
        <p:nvSpPr>
          <p:cNvPr id="3" name="Content Placeholder 2"/>
          <p:cNvSpPr>
            <a:spLocks noGrp="1"/>
          </p:cNvSpPr>
          <p:nvPr>
            <p:ph idx="1"/>
          </p:nvPr>
        </p:nvSpPr>
        <p:spPr>
          <a:xfrm>
            <a:off x="13116257" y="4990888"/>
            <a:ext cx="14243989" cy="15760700"/>
          </a:xfrm>
        </p:spPr>
        <p:txBody>
          <a:bodyPr anchor="ctr">
            <a:normAutofit/>
          </a:bodyPr>
          <a:lstStyle>
            <a:lvl1pPr>
              <a:defRPr sz="6894"/>
            </a:lvl1pPr>
            <a:lvl2pPr>
              <a:defRPr sz="6205"/>
            </a:lvl2pPr>
            <a:lvl3pPr>
              <a:defRPr sz="5516"/>
            </a:lvl3pPr>
            <a:lvl4pPr>
              <a:defRPr sz="4826"/>
            </a:lvl4pPr>
            <a:lvl5pPr>
              <a:defRPr sz="4826"/>
            </a:lvl5pPr>
            <a:lvl6pPr>
              <a:defRPr sz="4826"/>
            </a:lvl6pPr>
            <a:lvl7pPr>
              <a:defRPr sz="4826"/>
            </a:lvl7pPr>
            <a:lvl8pPr>
              <a:defRPr sz="4826"/>
            </a:lvl8pPr>
            <a:lvl9pPr>
              <a:defRPr sz="4826"/>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166120" y="10787329"/>
            <a:ext cx="9323467" cy="9981773"/>
          </a:xfrm>
        </p:spPr>
        <p:txBody>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4183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163251" y="6391812"/>
            <a:ext cx="13961380" cy="5428713"/>
          </a:xfrm>
        </p:spPr>
        <p:txBody>
          <a:bodyPr anchor="b">
            <a:normAutofit/>
          </a:bodyPr>
          <a:lstStyle>
            <a:lvl1pPr algn="l">
              <a:defRPr sz="1241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9051062" y="3940175"/>
            <a:ext cx="8773380" cy="157607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516"/>
            </a:lvl1pPr>
            <a:lvl2pPr marL="1576060" indent="0">
              <a:buNone/>
              <a:defRPr sz="5516"/>
            </a:lvl2pPr>
            <a:lvl3pPr marL="3152120" indent="0">
              <a:buNone/>
              <a:defRPr sz="5516"/>
            </a:lvl3pPr>
            <a:lvl4pPr marL="4728180" indent="0">
              <a:buNone/>
              <a:defRPr sz="5516"/>
            </a:lvl4pPr>
            <a:lvl5pPr marL="6304239" indent="0">
              <a:buNone/>
              <a:defRPr sz="5516"/>
            </a:lvl5pPr>
            <a:lvl6pPr marL="7880299" indent="0">
              <a:buNone/>
              <a:defRPr sz="5516"/>
            </a:lvl6pPr>
            <a:lvl7pPr marL="9456359" indent="0">
              <a:buNone/>
              <a:defRPr sz="5516"/>
            </a:lvl7pPr>
            <a:lvl8pPr marL="11032419" indent="0">
              <a:buNone/>
              <a:defRPr sz="5516"/>
            </a:lvl8pPr>
            <a:lvl9pPr marL="12608479" indent="0">
              <a:buNone/>
              <a:defRPr sz="5516"/>
            </a:lvl9pPr>
          </a:lstStyle>
          <a:p>
            <a:r>
              <a:rPr lang="tr-TR"/>
              <a:t>Resim eklemek için simgeye tıklayın</a:t>
            </a:r>
            <a:endParaRPr lang="en-US" dirty="0"/>
          </a:p>
        </p:txBody>
      </p:sp>
      <p:sp>
        <p:nvSpPr>
          <p:cNvPr id="4" name="Text Placeholder 3"/>
          <p:cNvSpPr>
            <a:spLocks noGrp="1"/>
          </p:cNvSpPr>
          <p:nvPr>
            <p:ph type="body" sz="half" idx="2"/>
          </p:nvPr>
        </p:nvSpPr>
        <p:spPr>
          <a:xfrm>
            <a:off x="3166120" y="12608560"/>
            <a:ext cx="13939652" cy="4728210"/>
          </a:xfrm>
        </p:spPr>
        <p:txBody>
          <a:bodyPr>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BCAD085-E8A6-8845-BD4E-CB4CCA059FC4}"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4156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23019174" y="5778924"/>
            <a:ext cx="10302558" cy="9719098"/>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Oval 22"/>
          <p:cNvSpPr/>
          <p:nvPr/>
        </p:nvSpPr>
        <p:spPr>
          <a:xfrm>
            <a:off x="20791594" y="-1576070"/>
            <a:ext cx="5847398" cy="5516245"/>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Oval 23"/>
          <p:cNvSpPr/>
          <p:nvPr/>
        </p:nvSpPr>
        <p:spPr>
          <a:xfrm>
            <a:off x="23019174" y="21014267"/>
            <a:ext cx="3619818" cy="3414818"/>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0" name="Oval 19"/>
          <p:cNvSpPr/>
          <p:nvPr/>
        </p:nvSpPr>
        <p:spPr>
          <a:xfrm>
            <a:off x="-562698" y="9193742"/>
            <a:ext cx="15314613" cy="14447308"/>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1" name="Oval 20"/>
          <p:cNvSpPr/>
          <p:nvPr/>
        </p:nvSpPr>
        <p:spPr>
          <a:xfrm>
            <a:off x="-3068726" y="9981777"/>
            <a:ext cx="8631873" cy="8143028"/>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Rectangle 18"/>
          <p:cNvSpPr/>
          <p:nvPr/>
        </p:nvSpPr>
        <p:spPr>
          <a:xfrm>
            <a:off x="28303874" y="0"/>
            <a:ext cx="2506028" cy="379007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Title Placeholder 1"/>
          <p:cNvSpPr>
            <a:spLocks noGrp="1"/>
          </p:cNvSpPr>
          <p:nvPr>
            <p:ph type="title"/>
          </p:nvPr>
        </p:nvSpPr>
        <p:spPr>
          <a:xfrm>
            <a:off x="1771211" y="1560620"/>
            <a:ext cx="25781534" cy="4827938"/>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3024554" y="7076891"/>
            <a:ext cx="24525502" cy="1446275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27490440" y="6280522"/>
            <a:ext cx="3414815" cy="835558"/>
          </a:xfrm>
          <a:prstGeom prst="rect">
            <a:avLst/>
          </a:prstGeom>
        </p:spPr>
        <p:txBody>
          <a:bodyPr vert="horz" lIns="91440" tIns="45720" rIns="91440" bIns="45720" rtlCol="0" anchor="t"/>
          <a:lstStyle>
            <a:lvl1pPr algn="l">
              <a:defRPr sz="3792" b="0" i="0">
                <a:solidFill>
                  <a:schemeClr val="tx1">
                    <a:tint val="75000"/>
                    <a:alpha val="60000"/>
                  </a:schemeClr>
                </a:solidFill>
              </a:defRPr>
            </a:lvl1pPr>
          </a:lstStyle>
          <a:p>
            <a:fld id="{5BCAD085-E8A6-8845-BD4E-CB4CCA059FC4}" type="datetimeFigureOut">
              <a:rPr lang="en-US" smtClean="0"/>
              <a:t>1/5/2026</a:t>
            </a:fld>
            <a:endParaRPr lang="en-US"/>
          </a:p>
        </p:txBody>
      </p:sp>
      <p:sp>
        <p:nvSpPr>
          <p:cNvPr id="5" name="Footer Placeholder 4"/>
          <p:cNvSpPr>
            <a:spLocks noGrp="1"/>
          </p:cNvSpPr>
          <p:nvPr>
            <p:ph type="ftr" sz="quarter" idx="3"/>
          </p:nvPr>
        </p:nvSpPr>
        <p:spPr>
          <a:xfrm rot="5400000">
            <a:off x="23177028" y="11225905"/>
            <a:ext cx="13305571" cy="835562"/>
          </a:xfrm>
          <a:prstGeom prst="rect">
            <a:avLst/>
          </a:prstGeom>
        </p:spPr>
        <p:txBody>
          <a:bodyPr vert="horz" lIns="91440" tIns="45720" rIns="91440" bIns="45720" rtlCol="0" anchor="b"/>
          <a:lstStyle>
            <a:lvl1pPr algn="l">
              <a:defRPr sz="3792"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28379835" y="1019469"/>
            <a:ext cx="2297788" cy="2646388"/>
          </a:xfrm>
          <a:prstGeom prst="rect">
            <a:avLst/>
          </a:prstGeom>
        </p:spPr>
        <p:txBody>
          <a:bodyPr vert="horz" lIns="91440" tIns="45720" rIns="91440" bIns="45720" rtlCol="0" anchor="b"/>
          <a:lstStyle>
            <a:lvl1pPr algn="ctr">
              <a:defRPr sz="9656" b="0" i="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50688463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1576060" rtl="0" eaLnBrk="1" latinLnBrk="0" hangingPunct="1">
        <a:spcBef>
          <a:spcPct val="0"/>
        </a:spcBef>
        <a:buNone/>
        <a:defRPr sz="14478"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182045" indent="-1182045" algn="l" defTabSz="1576060" rtl="0" eaLnBrk="1" latinLnBrk="0" hangingPunct="1">
        <a:spcBef>
          <a:spcPts val="3447"/>
        </a:spcBef>
        <a:spcAft>
          <a:spcPts val="0"/>
        </a:spcAft>
        <a:buClr>
          <a:schemeClr val="accent1"/>
        </a:buClr>
        <a:buSzPct val="80000"/>
        <a:buFont typeface="Wingdings 3" charset="2"/>
        <a:buChar char=""/>
        <a:defRPr sz="6894" b="0" i="0" kern="1200">
          <a:solidFill>
            <a:schemeClr val="tx1"/>
          </a:solidFill>
          <a:latin typeface="+mj-lt"/>
          <a:ea typeface="+mj-ea"/>
          <a:cs typeface="+mj-cs"/>
        </a:defRPr>
      </a:lvl1pPr>
      <a:lvl2pPr marL="2561097" indent="-985037" algn="l" defTabSz="1576060" rtl="0" eaLnBrk="1" latinLnBrk="0" hangingPunct="1">
        <a:spcBef>
          <a:spcPts val="3447"/>
        </a:spcBef>
        <a:spcAft>
          <a:spcPts val="0"/>
        </a:spcAft>
        <a:buClr>
          <a:schemeClr val="accent1"/>
        </a:buClr>
        <a:buSzPct val="80000"/>
        <a:buFont typeface="Wingdings 3" charset="2"/>
        <a:buChar char=""/>
        <a:defRPr sz="6205" b="0" i="0" kern="1200">
          <a:solidFill>
            <a:schemeClr val="tx1"/>
          </a:solidFill>
          <a:latin typeface="+mj-lt"/>
          <a:ea typeface="+mj-ea"/>
          <a:cs typeface="+mj-cs"/>
        </a:defRPr>
      </a:lvl2pPr>
      <a:lvl3pPr marL="3940150" indent="-788030" algn="l" defTabSz="1576060" rtl="0" eaLnBrk="1" latinLnBrk="0" hangingPunct="1">
        <a:spcBef>
          <a:spcPts val="3447"/>
        </a:spcBef>
        <a:spcAft>
          <a:spcPts val="0"/>
        </a:spcAft>
        <a:buClr>
          <a:schemeClr val="accent1"/>
        </a:buClr>
        <a:buSzPct val="80000"/>
        <a:buFont typeface="Wingdings 3" charset="2"/>
        <a:buChar char=""/>
        <a:defRPr sz="5516" b="0" i="0" kern="1200">
          <a:solidFill>
            <a:schemeClr val="tx1"/>
          </a:solidFill>
          <a:latin typeface="+mj-lt"/>
          <a:ea typeface="+mj-ea"/>
          <a:cs typeface="+mj-cs"/>
        </a:defRPr>
      </a:lvl3pPr>
      <a:lvl4pPr marL="5516209" indent="-788030" algn="l" defTabSz="1576060" rtl="0" eaLnBrk="1" latinLnBrk="0" hangingPunct="1">
        <a:spcBef>
          <a:spcPts val="3447"/>
        </a:spcBef>
        <a:spcAft>
          <a:spcPts val="0"/>
        </a:spcAft>
        <a:buClr>
          <a:schemeClr val="accent1"/>
        </a:buClr>
        <a:buSzPct val="80000"/>
        <a:buFont typeface="Wingdings 3" charset="2"/>
        <a:buChar char=""/>
        <a:defRPr sz="4826" b="0" i="0" kern="1200">
          <a:solidFill>
            <a:schemeClr val="tx1"/>
          </a:solidFill>
          <a:latin typeface="+mj-lt"/>
          <a:ea typeface="+mj-ea"/>
          <a:cs typeface="+mj-cs"/>
        </a:defRPr>
      </a:lvl4pPr>
      <a:lvl5pPr marL="7092269" indent="-788030" algn="l" defTabSz="1576060" rtl="0" eaLnBrk="1" latinLnBrk="0" hangingPunct="1">
        <a:spcBef>
          <a:spcPts val="3447"/>
        </a:spcBef>
        <a:spcAft>
          <a:spcPts val="0"/>
        </a:spcAft>
        <a:buClr>
          <a:schemeClr val="accent1"/>
        </a:buClr>
        <a:buSzPct val="80000"/>
        <a:buFont typeface="Wingdings 3" charset="2"/>
        <a:buChar char=""/>
        <a:defRPr sz="4826" b="0" i="0" kern="1200">
          <a:solidFill>
            <a:schemeClr val="tx1"/>
          </a:solidFill>
          <a:latin typeface="+mj-lt"/>
          <a:ea typeface="+mj-ea"/>
          <a:cs typeface="+mj-cs"/>
        </a:defRPr>
      </a:lvl5pPr>
      <a:lvl6pPr marL="8668329" indent="-788030" algn="l" defTabSz="1576060" rtl="0" eaLnBrk="1" latinLnBrk="0" hangingPunct="1">
        <a:spcBef>
          <a:spcPts val="3447"/>
        </a:spcBef>
        <a:spcAft>
          <a:spcPts val="0"/>
        </a:spcAft>
        <a:buClr>
          <a:schemeClr val="accent1"/>
        </a:buClr>
        <a:buSzPct val="80000"/>
        <a:buFont typeface="Wingdings 3" charset="2"/>
        <a:buChar char=""/>
        <a:defRPr sz="4826" b="0" i="0" kern="1200">
          <a:solidFill>
            <a:schemeClr val="tx1"/>
          </a:solidFill>
          <a:latin typeface="+mj-lt"/>
          <a:ea typeface="+mj-ea"/>
          <a:cs typeface="+mj-cs"/>
        </a:defRPr>
      </a:lvl6pPr>
      <a:lvl7pPr marL="10244389" indent="-788030" algn="l" defTabSz="1576060" rtl="0" eaLnBrk="1" latinLnBrk="0" hangingPunct="1">
        <a:spcBef>
          <a:spcPts val="3447"/>
        </a:spcBef>
        <a:spcAft>
          <a:spcPts val="0"/>
        </a:spcAft>
        <a:buClr>
          <a:schemeClr val="accent1"/>
        </a:buClr>
        <a:buSzPct val="80000"/>
        <a:buFont typeface="Wingdings 3" charset="2"/>
        <a:buChar char=""/>
        <a:defRPr sz="4826" b="0" i="0" kern="1200">
          <a:solidFill>
            <a:schemeClr val="tx1"/>
          </a:solidFill>
          <a:latin typeface="+mj-lt"/>
          <a:ea typeface="+mj-ea"/>
          <a:cs typeface="+mj-cs"/>
        </a:defRPr>
      </a:lvl7pPr>
      <a:lvl8pPr marL="11820449" indent="-788030" algn="l" defTabSz="1576060" rtl="0" eaLnBrk="1" latinLnBrk="0" hangingPunct="1">
        <a:spcBef>
          <a:spcPts val="3447"/>
        </a:spcBef>
        <a:spcAft>
          <a:spcPts val="0"/>
        </a:spcAft>
        <a:buClr>
          <a:schemeClr val="accent1"/>
        </a:buClr>
        <a:buSzPct val="80000"/>
        <a:buFont typeface="Wingdings 3" charset="2"/>
        <a:buChar char=""/>
        <a:defRPr sz="4826" b="0" i="0" kern="1200">
          <a:solidFill>
            <a:schemeClr val="tx1"/>
          </a:solidFill>
          <a:latin typeface="+mj-lt"/>
          <a:ea typeface="+mj-ea"/>
          <a:cs typeface="+mj-cs"/>
        </a:defRPr>
      </a:lvl8pPr>
      <a:lvl9pPr marL="13396509" indent="-788030" algn="l" defTabSz="1576060" rtl="0" eaLnBrk="1" latinLnBrk="0" hangingPunct="1">
        <a:spcBef>
          <a:spcPts val="3447"/>
        </a:spcBef>
        <a:spcAft>
          <a:spcPts val="0"/>
        </a:spcAft>
        <a:buClr>
          <a:schemeClr val="accent1"/>
        </a:buClr>
        <a:buSzPct val="80000"/>
        <a:buFont typeface="Wingdings 3" charset="2"/>
        <a:buChar char=""/>
        <a:defRPr sz="4826" b="0" i="0" kern="1200">
          <a:solidFill>
            <a:schemeClr val="tx1"/>
          </a:solidFill>
          <a:latin typeface="+mj-lt"/>
          <a:ea typeface="+mj-ea"/>
          <a:cs typeface="+mj-cs"/>
        </a:defRPr>
      </a:lvl9pPr>
    </p:bodyStyle>
    <p:otherStyle>
      <a:defPPr>
        <a:defRPr lang="en-US"/>
      </a:defPPr>
      <a:lvl1pPr marL="0" algn="l" defTabSz="1576060" rtl="0" eaLnBrk="1" latinLnBrk="0" hangingPunct="1">
        <a:defRPr sz="6205" kern="1200">
          <a:solidFill>
            <a:schemeClr val="tx1"/>
          </a:solidFill>
          <a:latin typeface="+mn-lt"/>
          <a:ea typeface="+mn-ea"/>
          <a:cs typeface="+mn-cs"/>
        </a:defRPr>
      </a:lvl1pPr>
      <a:lvl2pPr marL="1576060" algn="l" defTabSz="1576060" rtl="0" eaLnBrk="1" latinLnBrk="0" hangingPunct="1">
        <a:defRPr sz="6205" kern="1200">
          <a:solidFill>
            <a:schemeClr val="tx1"/>
          </a:solidFill>
          <a:latin typeface="+mn-lt"/>
          <a:ea typeface="+mn-ea"/>
          <a:cs typeface="+mn-cs"/>
        </a:defRPr>
      </a:lvl2pPr>
      <a:lvl3pPr marL="3152120" algn="l" defTabSz="1576060" rtl="0" eaLnBrk="1" latinLnBrk="0" hangingPunct="1">
        <a:defRPr sz="6205" kern="1200">
          <a:solidFill>
            <a:schemeClr val="tx1"/>
          </a:solidFill>
          <a:latin typeface="+mn-lt"/>
          <a:ea typeface="+mn-ea"/>
          <a:cs typeface="+mn-cs"/>
        </a:defRPr>
      </a:lvl3pPr>
      <a:lvl4pPr marL="4728180" algn="l" defTabSz="1576060" rtl="0" eaLnBrk="1" latinLnBrk="0" hangingPunct="1">
        <a:defRPr sz="6205" kern="1200">
          <a:solidFill>
            <a:schemeClr val="tx1"/>
          </a:solidFill>
          <a:latin typeface="+mn-lt"/>
          <a:ea typeface="+mn-ea"/>
          <a:cs typeface="+mn-cs"/>
        </a:defRPr>
      </a:lvl4pPr>
      <a:lvl5pPr marL="6304239" algn="l" defTabSz="1576060" rtl="0" eaLnBrk="1" latinLnBrk="0" hangingPunct="1">
        <a:defRPr sz="6205" kern="1200">
          <a:solidFill>
            <a:schemeClr val="tx1"/>
          </a:solidFill>
          <a:latin typeface="+mn-lt"/>
          <a:ea typeface="+mn-ea"/>
          <a:cs typeface="+mn-cs"/>
        </a:defRPr>
      </a:lvl5pPr>
      <a:lvl6pPr marL="7880299" algn="l" defTabSz="1576060" rtl="0" eaLnBrk="1" latinLnBrk="0" hangingPunct="1">
        <a:defRPr sz="6205" kern="1200">
          <a:solidFill>
            <a:schemeClr val="tx1"/>
          </a:solidFill>
          <a:latin typeface="+mn-lt"/>
          <a:ea typeface="+mn-ea"/>
          <a:cs typeface="+mn-cs"/>
        </a:defRPr>
      </a:lvl6pPr>
      <a:lvl7pPr marL="9456359" algn="l" defTabSz="1576060" rtl="0" eaLnBrk="1" latinLnBrk="0" hangingPunct="1">
        <a:defRPr sz="6205" kern="1200">
          <a:solidFill>
            <a:schemeClr val="tx1"/>
          </a:solidFill>
          <a:latin typeface="+mn-lt"/>
          <a:ea typeface="+mn-ea"/>
          <a:cs typeface="+mn-cs"/>
        </a:defRPr>
      </a:lvl7pPr>
      <a:lvl8pPr marL="11032419" algn="l" defTabSz="1576060" rtl="0" eaLnBrk="1" latinLnBrk="0" hangingPunct="1">
        <a:defRPr sz="6205" kern="1200">
          <a:solidFill>
            <a:schemeClr val="tx1"/>
          </a:solidFill>
          <a:latin typeface="+mn-lt"/>
          <a:ea typeface="+mn-ea"/>
          <a:cs typeface="+mn-cs"/>
        </a:defRPr>
      </a:lvl8pPr>
      <a:lvl9pPr marL="12608479" algn="l" defTabSz="1576060" rtl="0" eaLnBrk="1" latinLnBrk="0" hangingPunct="1">
        <a:defRPr sz="62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8.pn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1.jpeg"/><Relationship Id="rId16"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7.jpeg"/><Relationship Id="rId5" Type="http://schemas.openxmlformats.org/officeDocument/2006/relationships/image" Target="../media/image30.pn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29.png"/><Relationship Id="rId9" Type="http://schemas.openxmlformats.org/officeDocument/2006/relationships/image" Target="../media/image35.jpeg"/><Relationship Id="rId1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png"/><Relationship Id="rId7" Type="http://schemas.openxmlformats.org/officeDocument/2006/relationships/image" Target="../media/image2.jpeg"/><Relationship Id="rId12"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image" Target="../media/image4.png"/><Relationship Id="rId9"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descr="bina, gökyüzü, dış mekan, otel içeren bir resim&#10;&#10;Açıklama otomatik olarak oluşturuldu">
            <a:extLst>
              <a:ext uri="{FF2B5EF4-FFF2-40B4-BE49-F238E27FC236}">
                <a16:creationId xmlns:a16="http://schemas.microsoft.com/office/drawing/2014/main" id="{F04E70ED-A129-7DB7-C1A8-1327D4212808}"/>
              </a:ext>
            </a:extLst>
          </p:cNvPr>
          <p:cNvPicPr>
            <a:picLocks noChangeAspect="1"/>
          </p:cNvPicPr>
          <p:nvPr/>
        </p:nvPicPr>
        <p:blipFill rotWithShape="1">
          <a:blip r:embed="rId2">
            <a:alphaModFix amt="40000"/>
          </a:blip>
          <a:srcRect t="19827"/>
          <a:stretch/>
        </p:blipFill>
        <p:spPr>
          <a:xfrm>
            <a:off x="20" y="10"/>
            <a:ext cx="33413680" cy="23641040"/>
          </a:xfrm>
          <a:prstGeom prst="rect">
            <a:avLst/>
          </a:prstGeom>
        </p:spPr>
      </p:pic>
      <p:sp>
        <p:nvSpPr>
          <p:cNvPr id="3" name="Metin kutusu 2">
            <a:extLst>
              <a:ext uri="{FF2B5EF4-FFF2-40B4-BE49-F238E27FC236}">
                <a16:creationId xmlns:a16="http://schemas.microsoft.com/office/drawing/2014/main" id="{68230D8A-C07F-D90A-8C03-772885FD15BB}"/>
              </a:ext>
            </a:extLst>
          </p:cNvPr>
          <p:cNvSpPr txBox="1"/>
          <p:nvPr/>
        </p:nvSpPr>
        <p:spPr>
          <a:xfrm>
            <a:off x="1125483" y="10729790"/>
            <a:ext cx="24187819" cy="11477805"/>
          </a:xfrm>
          <a:prstGeom prst="rect">
            <a:avLst/>
          </a:prstGeom>
        </p:spPr>
        <p:txBody>
          <a:bodyPr vert="horz" lIns="91440" tIns="45720" rIns="91440" bIns="45720" rtlCol="0" anchor="b">
            <a:normAutofit/>
          </a:bodyPr>
          <a:lstStyle/>
          <a:p>
            <a:pPr>
              <a:spcBef>
                <a:spcPct val="0"/>
              </a:spcBef>
              <a:spcAft>
                <a:spcPts val="600"/>
              </a:spcAft>
            </a:pPr>
            <a:r>
              <a:rPr lang="en-US" sz="7200" b="1" dirty="0">
                <a:latin typeface="+mj-lt"/>
                <a:ea typeface="+mj-ea"/>
                <a:cs typeface="+mj-cs"/>
              </a:rPr>
              <a:t>HOTEL SİNATRA SÜRDÜRÜLEBİLİRLİK </a:t>
            </a:r>
            <a:r>
              <a:rPr lang="tr-TR" sz="7200" b="1" dirty="0">
                <a:latin typeface="+mj-lt"/>
                <a:ea typeface="+mj-ea"/>
                <a:cs typeface="+mj-cs"/>
              </a:rPr>
              <a:t>RAPORU l </a:t>
            </a:r>
            <a:r>
              <a:rPr lang="en-US" sz="7200" b="1" dirty="0">
                <a:latin typeface="+mj-lt"/>
                <a:ea typeface="+mj-ea"/>
                <a:cs typeface="+mj-cs"/>
              </a:rPr>
              <a:t>202</a:t>
            </a:r>
            <a:r>
              <a:rPr lang="tr-TR" sz="7200" b="1" dirty="0">
                <a:latin typeface="+mj-lt"/>
                <a:ea typeface="+mj-ea"/>
                <a:cs typeface="+mj-cs"/>
              </a:rPr>
              <a:t>5 YILI</a:t>
            </a:r>
          </a:p>
          <a:p>
            <a:pPr>
              <a:spcBef>
                <a:spcPct val="0"/>
              </a:spcBef>
              <a:spcAft>
                <a:spcPts val="600"/>
              </a:spcAft>
            </a:pPr>
            <a:endParaRPr lang="en-US" sz="7200" b="1" dirty="0">
              <a:latin typeface="+mj-lt"/>
              <a:ea typeface="+mj-ea"/>
              <a:cs typeface="+mj-cs"/>
            </a:endParaRPr>
          </a:p>
        </p:txBody>
      </p:sp>
      <p:sp>
        <p:nvSpPr>
          <p:cNvPr id="5" name="Metin kutusu 4">
            <a:extLst>
              <a:ext uri="{FF2B5EF4-FFF2-40B4-BE49-F238E27FC236}">
                <a16:creationId xmlns:a16="http://schemas.microsoft.com/office/drawing/2014/main" id="{7A374059-556F-D365-57C9-69F15A67D756}"/>
              </a:ext>
            </a:extLst>
          </p:cNvPr>
          <p:cNvSpPr txBox="1"/>
          <p:nvPr/>
        </p:nvSpPr>
        <p:spPr>
          <a:xfrm>
            <a:off x="1125482" y="11812889"/>
            <a:ext cx="24187819" cy="11477805"/>
          </a:xfrm>
          <a:prstGeom prst="rect">
            <a:avLst/>
          </a:prstGeom>
        </p:spPr>
        <p:txBody>
          <a:bodyPr vert="horz" lIns="91440" tIns="45720" rIns="91440" bIns="45720" rtlCol="0" anchor="b">
            <a:normAutofit/>
          </a:bodyPr>
          <a:lstStyle/>
          <a:p>
            <a:pPr>
              <a:spcBef>
                <a:spcPct val="0"/>
              </a:spcBef>
              <a:spcAft>
                <a:spcPts val="600"/>
              </a:spcAft>
            </a:pPr>
            <a:endParaRPr lang="en-US" sz="4000" b="1" dirty="0">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descr="kolaj, su, ağaç, dış mekan içeren bir resim&#10;&#10;Açıklama otomatik olarak oluşturuldu">
            <a:extLst>
              <a:ext uri="{FF2B5EF4-FFF2-40B4-BE49-F238E27FC236}">
                <a16:creationId xmlns:a16="http://schemas.microsoft.com/office/drawing/2014/main" id="{DB73E3AA-44A3-90E7-E66D-24FDBF3F4D62}"/>
              </a:ext>
            </a:extLst>
          </p:cNvPr>
          <p:cNvPicPr>
            <a:picLocks noChangeAspect="1"/>
          </p:cNvPicPr>
          <p:nvPr/>
        </p:nvPicPr>
        <p:blipFill rotWithShape="1">
          <a:blip r:embed="rId2"/>
          <a:srcRect l="6704" t="6980" r="4174" b="11600"/>
          <a:stretch/>
        </p:blipFill>
        <p:spPr>
          <a:xfrm>
            <a:off x="2101396" y="3369828"/>
            <a:ext cx="18848229" cy="16609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etin kutusu 2">
            <a:extLst>
              <a:ext uri="{FF2B5EF4-FFF2-40B4-BE49-F238E27FC236}">
                <a16:creationId xmlns:a16="http://schemas.microsoft.com/office/drawing/2014/main" id="{DCEA3C49-F1BF-311E-5118-F26A4BFEEF61}"/>
              </a:ext>
            </a:extLst>
          </p:cNvPr>
          <p:cNvSpPr txBox="1"/>
          <p:nvPr/>
        </p:nvSpPr>
        <p:spPr>
          <a:xfrm>
            <a:off x="26179588" y="4201970"/>
            <a:ext cx="6882420" cy="18754369"/>
          </a:xfrm>
          <a:prstGeom prst="rect">
            <a:avLst/>
          </a:prstGeom>
        </p:spPr>
        <p:txBody>
          <a:bodyPr vert="horz" lIns="91440" tIns="45720" rIns="91440" bIns="45720" rtlCol="0" anchor="ctr">
            <a:normAutofit/>
          </a:bodyPr>
          <a:lstStyle/>
          <a:p>
            <a:pPr defTabSz="914400">
              <a:lnSpc>
                <a:spcPct val="90000"/>
              </a:lnSpc>
              <a:spcAft>
                <a:spcPts val="600"/>
              </a:spcAft>
            </a:pPr>
            <a:endParaRPr lang="tr-TR" sz="6200" b="0" i="0" dirty="0">
              <a:solidFill>
                <a:srgbClr val="FFFFFF"/>
              </a:solidFill>
              <a:effectLst/>
            </a:endParaRPr>
          </a:p>
        </p:txBody>
      </p:sp>
      <p:sp>
        <p:nvSpPr>
          <p:cNvPr id="2" name="Rectangle 1">
            <a:extLst>
              <a:ext uri="{FF2B5EF4-FFF2-40B4-BE49-F238E27FC236}">
                <a16:creationId xmlns:a16="http://schemas.microsoft.com/office/drawing/2014/main" id="{DBCDD7D6-E208-A39A-D96B-AAADF5586C3A}"/>
              </a:ext>
            </a:extLst>
          </p:cNvPr>
          <p:cNvSpPr>
            <a:spLocks noChangeArrowheads="1"/>
          </p:cNvSpPr>
          <p:nvPr/>
        </p:nvSpPr>
        <p:spPr bwMode="auto">
          <a:xfrm>
            <a:off x="0" y="0"/>
            <a:ext cx="334137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1F2126"/>
                </a:solidFill>
                <a:effectLst/>
                <a:latin typeface="Montserrat" panose="00000500000000000000" pitchFamily="2" charset="-94"/>
              </a:rPr>
              <a:t>Phaselis Antik Kenti 3.68 km.Olimpos ( Olympos ) Örenyeri 19.98 km.Rhodiapolis Antik Kenti 32.63 km.Phaselis Müzesi 3.53 km.</a:t>
            </a:r>
            <a:br>
              <a:rPr kumimoji="0" lang="tr-TR" altLang="tr-TR" sz="2100" b="0" i="0" u="none" strike="noStrike" cap="none" normalizeH="0" baseline="0">
                <a:ln>
                  <a:noFill/>
                </a:ln>
                <a:solidFill>
                  <a:schemeClr val="tx1"/>
                </a:solidFill>
                <a:effectLst/>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1531B81A-B94F-51F4-E0AE-2656E8D33791}"/>
              </a:ext>
            </a:extLst>
          </p:cNvPr>
          <p:cNvSpPr>
            <a:spLocks noChangeArrowheads="1"/>
          </p:cNvSpPr>
          <p:nvPr/>
        </p:nvSpPr>
        <p:spPr bwMode="auto">
          <a:xfrm>
            <a:off x="152400" y="152400"/>
            <a:ext cx="334137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1F2126"/>
                </a:solidFill>
                <a:effectLst/>
                <a:latin typeface="Montserrat" panose="00000500000000000000" pitchFamily="2" charset="-94"/>
              </a:rPr>
              <a:t>Phaselis Antik Kenti 3.68 km.Olimpos ( Olympos ) Örenyeri 19.98 km.Rhodiapolis Antik Kenti 32.63 km.Phaselis Müzesi 3.53 km.</a:t>
            </a:r>
            <a:br>
              <a:rPr kumimoji="0" lang="tr-TR" altLang="tr-TR" sz="2100" b="0" i="0" u="none" strike="noStrike" cap="none" normalizeH="0" baseline="0">
                <a:ln>
                  <a:noFill/>
                </a:ln>
                <a:solidFill>
                  <a:schemeClr val="tx1"/>
                </a:solidFill>
                <a:effectLst/>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7" name="Metin kutusu 6">
            <a:extLst>
              <a:ext uri="{FF2B5EF4-FFF2-40B4-BE49-F238E27FC236}">
                <a16:creationId xmlns:a16="http://schemas.microsoft.com/office/drawing/2014/main" id="{75E42D52-DED6-A59A-83CB-4516C4996C5C}"/>
              </a:ext>
            </a:extLst>
          </p:cNvPr>
          <p:cNvSpPr txBox="1"/>
          <p:nvPr/>
        </p:nvSpPr>
        <p:spPr>
          <a:xfrm>
            <a:off x="22311946" y="4928601"/>
            <a:ext cx="10289931" cy="17543264"/>
          </a:xfrm>
          <a:prstGeom prst="rect">
            <a:avLst/>
          </a:prstGeom>
          <a:noFill/>
        </p:spPr>
        <p:txBody>
          <a:bodyPr wrap="square">
            <a:spAutoFit/>
          </a:bodyPr>
          <a:lstStyle/>
          <a:p>
            <a:r>
              <a:rPr lang="tr-TR" sz="5400" dirty="0"/>
              <a:t>Phaselis Antik Kenti 3.68 km.</a:t>
            </a:r>
          </a:p>
          <a:p>
            <a:endParaRPr lang="tr-TR" sz="5400" dirty="0"/>
          </a:p>
          <a:p>
            <a:r>
              <a:rPr lang="tr-TR" sz="5400" dirty="0"/>
              <a:t>Olimpos ( Olympos ) </a:t>
            </a:r>
            <a:r>
              <a:rPr lang="tr-TR" sz="5400" dirty="0" err="1"/>
              <a:t>Örenyeri</a:t>
            </a:r>
            <a:r>
              <a:rPr lang="tr-TR" sz="5400" dirty="0"/>
              <a:t> 19.98 km.</a:t>
            </a:r>
          </a:p>
          <a:p>
            <a:endParaRPr lang="tr-TR" sz="5400" dirty="0"/>
          </a:p>
          <a:p>
            <a:r>
              <a:rPr lang="tr-TR" sz="5400" dirty="0"/>
              <a:t>Rhodiapolis Antik Kenti 32.63 km.</a:t>
            </a:r>
          </a:p>
          <a:p>
            <a:endParaRPr lang="tr-TR" sz="5400" dirty="0"/>
          </a:p>
          <a:p>
            <a:r>
              <a:rPr lang="tr-TR" sz="5400" dirty="0"/>
              <a:t>Phaselis Müzesi 3.53 km.</a:t>
            </a:r>
          </a:p>
          <a:p>
            <a:endParaRPr lang="tr-TR" sz="5400" dirty="0"/>
          </a:p>
          <a:p>
            <a:r>
              <a:rPr lang="tr-TR" sz="5400" dirty="0"/>
              <a:t>Antalya Devlet Opera Ve Bale Salonu 40.17 km.</a:t>
            </a:r>
          </a:p>
          <a:p>
            <a:endParaRPr lang="tr-TR" sz="5400" dirty="0"/>
          </a:p>
          <a:p>
            <a:r>
              <a:rPr lang="tr-TR" sz="5400" dirty="0"/>
              <a:t>Kumluca Sarnıç Tepesi Hayvanat Bahçesi 31.9 km.</a:t>
            </a:r>
          </a:p>
          <a:p>
            <a:endParaRPr lang="tr-TR" sz="5400" dirty="0"/>
          </a:p>
          <a:p>
            <a:r>
              <a:rPr lang="tr-TR" sz="5400" dirty="0"/>
              <a:t>Akyarlar Mağarası 25.03 km.</a:t>
            </a:r>
          </a:p>
          <a:p>
            <a:endParaRPr lang="tr-TR" sz="5400" dirty="0"/>
          </a:p>
          <a:p>
            <a:pPr algn="r"/>
            <a:endParaRPr lang="tr-TR" sz="5400" dirty="0"/>
          </a:p>
          <a:p>
            <a:pPr algn="r"/>
            <a:r>
              <a:rPr lang="tr-TR" sz="5400" dirty="0"/>
              <a:t>Mesafedeyiz..</a:t>
            </a:r>
          </a:p>
          <a:p>
            <a:endParaRPr lang="tr-TR" sz="5400" dirty="0"/>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9202997"/>
            <a:ext cx="11060255" cy="14438053"/>
          </a:xfrm>
          <a:prstGeom prst="rect">
            <a:avLst/>
          </a:prstGeom>
        </p:spPr>
      </p:pic>
      <p:pic>
        <p:nvPicPr>
          <p:cNvPr id="14" name="Picture 17">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15" name="Oval 14">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17" name="Picture 21">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19" name="Picture 23">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94073" y="21014266"/>
            <a:ext cx="2723452" cy="2626784"/>
          </a:xfrm>
          <a:prstGeom prst="rect">
            <a:avLst/>
          </a:prstGeom>
        </p:spPr>
      </p:pic>
      <p:sp>
        <p:nvSpPr>
          <p:cNvPr id="21" name="Rectangle 25">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1" name="Metin kutusu 10">
            <a:extLst>
              <a:ext uri="{FF2B5EF4-FFF2-40B4-BE49-F238E27FC236}">
                <a16:creationId xmlns:a16="http://schemas.microsoft.com/office/drawing/2014/main" id="{132CFF43-2C81-DD69-6F0B-A00859D78BF9}"/>
              </a:ext>
            </a:extLst>
          </p:cNvPr>
          <p:cNvSpPr txBox="1"/>
          <p:nvPr/>
        </p:nvSpPr>
        <p:spPr>
          <a:xfrm>
            <a:off x="1127114" y="6724476"/>
            <a:ext cx="10979635" cy="13049181"/>
          </a:xfrm>
          <a:prstGeom prst="rect">
            <a:avLst/>
          </a:prstGeom>
        </p:spPr>
        <p:txBody>
          <a:bodyPr vert="horz" lIns="91440" tIns="45720" rIns="91440" bIns="45720" rtlCol="0">
            <a:normAutofit lnSpcReduction="10000"/>
          </a:bodyPr>
          <a:lstStyle/>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UNESCO TESCİLLİ</a:t>
            </a:r>
            <a:r>
              <a:rPr lang="tr-TR" sz="5400" dirty="0">
                <a:latin typeface="+mj-lt"/>
                <a:ea typeface="+mj-ea"/>
                <a:cs typeface="+mj-cs"/>
              </a:rPr>
              <a:t> YEMEKLERİMİZ</a:t>
            </a:r>
          </a:p>
          <a:p>
            <a:pPr>
              <a:spcBef>
                <a:spcPts val="1000"/>
              </a:spcBef>
              <a:buClr>
                <a:schemeClr val="accent1">
                  <a:lumMod val="60000"/>
                  <a:lumOff val="40000"/>
                </a:schemeClr>
              </a:buClr>
              <a:buSzPct val="80000"/>
            </a:pPr>
            <a:r>
              <a:rPr lang="tr-TR" sz="5400" dirty="0">
                <a:latin typeface="+mj-lt"/>
                <a:ea typeface="+mj-ea"/>
                <a:cs typeface="+mj-cs"/>
              </a:rPr>
              <a:t>&amp;</a:t>
            </a:r>
          </a:p>
          <a:p>
            <a:pPr>
              <a:spcBef>
                <a:spcPts val="1000"/>
              </a:spcBef>
              <a:buClr>
                <a:schemeClr val="accent1">
                  <a:lumMod val="60000"/>
                  <a:lumOff val="40000"/>
                </a:schemeClr>
              </a:buClr>
              <a:buSzPct val="80000"/>
            </a:pPr>
            <a:r>
              <a:rPr lang="en-US" sz="5400" dirty="0">
                <a:latin typeface="+mj-lt"/>
                <a:ea typeface="+mj-ea"/>
                <a:cs typeface="+mj-cs"/>
              </a:rPr>
              <a:t>OUR UNESCO REGISTERED FOODS</a:t>
            </a:r>
          </a:p>
          <a:p>
            <a:pPr>
              <a:spcBef>
                <a:spcPts val="1000"/>
              </a:spcBef>
              <a:buClr>
                <a:schemeClr val="accent1">
                  <a:lumMod val="60000"/>
                  <a:lumOff val="40000"/>
                </a:schemeClr>
              </a:buClr>
              <a:buSzPct val="80000"/>
              <a:buFont typeface="Wingdings 3" charset="2"/>
              <a:buChar char=""/>
            </a:pPr>
            <a:endParaRPr lang="en-US" sz="5400" dirty="0">
              <a:latin typeface="+mj-lt"/>
              <a:ea typeface="+mj-ea"/>
              <a:cs typeface="+mj-cs"/>
            </a:endParaRP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ADANA KEBAP</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AYRAN</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BAKLAVA</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ÇİĞ KÖFTE</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EZİNE PEYNİRİ</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MANTI</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PATLICAN KEBABI</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PİYAZ</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TULUM PEYNİRİ</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ZEYTİNYAĞI</a:t>
            </a:r>
          </a:p>
        </p:txBody>
      </p:sp>
      <p:sp>
        <p:nvSpPr>
          <p:cNvPr id="23" name="Rectangle 27">
            <a:extLst>
              <a:ext uri="{FF2B5EF4-FFF2-40B4-BE49-F238E27FC236}">
                <a16:creationId xmlns:a16="http://schemas.microsoft.com/office/drawing/2014/main" id="{EDF212DC-3C79-454E-A58A-843742ACC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13912" y="0"/>
            <a:ext cx="20699788" cy="236410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F532797E-167C-4660-8A7B-5786A0918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42107" y="1670634"/>
            <a:ext cx="18044544" cy="19784253"/>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gökyüzü, gündoğumu, ekran görüntüsü, sis içeren bir resim&#10;&#10;Açıklama otomatik olarak oluşturuldu">
            <a:extLst>
              <a:ext uri="{FF2B5EF4-FFF2-40B4-BE49-F238E27FC236}">
                <a16:creationId xmlns:a16="http://schemas.microsoft.com/office/drawing/2014/main" id="{90D017D5-0A4B-BF25-BC4D-78D16677653A}"/>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22926" t="2" r="-1" b="-3"/>
          <a:stretch/>
        </p:blipFill>
        <p:spPr>
          <a:xfrm>
            <a:off x="15370299" y="5572746"/>
            <a:ext cx="15388157" cy="11967377"/>
          </a:xfrm>
          <a:prstGeom prst="rect">
            <a:avLst/>
          </a:prstGeom>
          <a:effectLst/>
        </p:spPr>
      </p:pic>
      <p:sp>
        <p:nvSpPr>
          <p:cNvPr id="27" name="Rectangle 31">
            <a:extLst>
              <a:ext uri="{FF2B5EF4-FFF2-40B4-BE49-F238E27FC236}">
                <a16:creationId xmlns:a16="http://schemas.microsoft.com/office/drawing/2014/main" id="{729882F8-31AB-4D8B-BAB5-BA1EEFD91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18834" y="0"/>
            <a:ext cx="1879520"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111915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1D3D30B-BB74-EA91-34E2-F850A7A5D5C4}"/>
              </a:ext>
            </a:extLst>
          </p:cNvPr>
          <p:cNvSpPr/>
          <p:nvPr/>
        </p:nvSpPr>
        <p:spPr>
          <a:xfrm>
            <a:off x="0" y="1582615"/>
            <a:ext cx="33413699" cy="198002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Grafik 4">
            <a:extLst>
              <a:ext uri="{FF2B5EF4-FFF2-40B4-BE49-F238E27FC236}">
                <a16:creationId xmlns:a16="http://schemas.microsoft.com/office/drawing/2014/main" id="{7F9AF376-58DE-41BF-9354-0494B045713A}"/>
              </a:ext>
            </a:extLst>
          </p:cNvPr>
          <p:cNvGraphicFramePr>
            <a:graphicFrameLocks/>
          </p:cNvGraphicFramePr>
          <p:nvPr>
            <p:extLst>
              <p:ext uri="{D42A27DB-BD31-4B8C-83A1-F6EECF244321}">
                <p14:modId xmlns:p14="http://schemas.microsoft.com/office/powerpoint/2010/main" val="2512391718"/>
              </p:ext>
            </p:extLst>
          </p:nvPr>
        </p:nvGraphicFramePr>
        <p:xfrm>
          <a:off x="6578110" y="1582616"/>
          <a:ext cx="21838628" cy="198002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846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977E7-EC64-7B83-8A29-3F5BE212A5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3C19E146-6594-F617-B0D6-67050CFD4B72}"/>
              </a:ext>
            </a:extLst>
          </p:cNvPr>
          <p:cNvSpPr txBox="1"/>
          <p:nvPr/>
        </p:nvSpPr>
        <p:spPr>
          <a:xfrm>
            <a:off x="546588" y="5286461"/>
            <a:ext cx="31738766" cy="4411464"/>
          </a:xfrm>
          <a:prstGeom prst="rect">
            <a:avLst/>
          </a:prstGeom>
          <a:noFill/>
        </p:spPr>
        <p:txBody>
          <a:bodyPr wrap="square">
            <a:spAutoFit/>
          </a:bodyPr>
          <a:lstStyle/>
          <a:p>
            <a:pPr>
              <a:spcBef>
                <a:spcPts val="1000"/>
              </a:spcBef>
              <a:buClr>
                <a:schemeClr val="accent1">
                  <a:lumMod val="60000"/>
                  <a:lumOff val="40000"/>
                </a:schemeClr>
              </a:buClr>
              <a:buSzPct val="80000"/>
              <a:buFont typeface="Wingdings 3" charset="2"/>
              <a:buChar char=""/>
            </a:pPr>
            <a:r>
              <a:rPr lang="tr-TR" sz="7200" dirty="0">
                <a:latin typeface="+mj-lt"/>
                <a:ea typeface="+mj-ea"/>
                <a:cs typeface="+mj-cs"/>
              </a:rPr>
              <a:t>2025 YILI ELEKTRİK TÜKETİMİ</a:t>
            </a:r>
          </a:p>
          <a:p>
            <a:pPr>
              <a:spcBef>
                <a:spcPts val="1000"/>
              </a:spcBef>
              <a:buClr>
                <a:schemeClr val="accent1">
                  <a:lumMod val="60000"/>
                  <a:lumOff val="40000"/>
                </a:schemeClr>
              </a:buClr>
              <a:buSzPct val="80000"/>
              <a:buFont typeface="Wingdings 3" charset="2"/>
              <a:buChar char=""/>
            </a:pPr>
            <a:endParaRPr lang="tr-TR" sz="7200" dirty="0">
              <a:latin typeface="+mj-lt"/>
              <a:ea typeface="+mj-ea"/>
              <a:cs typeface="+mj-cs"/>
            </a:endParaRPr>
          </a:p>
          <a:p>
            <a:pPr algn="just">
              <a:spcBef>
                <a:spcPts val="1000"/>
              </a:spcBef>
              <a:buClr>
                <a:schemeClr val="accent1">
                  <a:lumMod val="60000"/>
                  <a:lumOff val="40000"/>
                </a:schemeClr>
              </a:buClr>
              <a:buSzPct val="80000"/>
            </a:pPr>
            <a:r>
              <a:rPr lang="en-US" sz="6000" dirty="0">
                <a:latin typeface="+mj-lt"/>
                <a:ea typeface="+mj-ea"/>
                <a:cs typeface="+mj-cs"/>
              </a:rPr>
              <a:t>2025 </a:t>
            </a:r>
            <a:r>
              <a:rPr lang="en-US" sz="6000" dirty="0" err="1">
                <a:latin typeface="+mj-lt"/>
                <a:ea typeface="+mj-ea"/>
                <a:cs typeface="+mj-cs"/>
              </a:rPr>
              <a:t>yılı</a:t>
            </a:r>
            <a:r>
              <a:rPr lang="en-US" sz="6000" dirty="0">
                <a:latin typeface="+mj-lt"/>
                <a:ea typeface="+mj-ea"/>
                <a:cs typeface="+mj-cs"/>
              </a:rPr>
              <a:t> </a:t>
            </a:r>
            <a:r>
              <a:rPr lang="en-US" sz="6000" dirty="0" err="1">
                <a:latin typeface="+mj-lt"/>
                <a:ea typeface="+mj-ea"/>
                <a:cs typeface="+mj-cs"/>
              </a:rPr>
              <a:t>boyunca</a:t>
            </a:r>
            <a:r>
              <a:rPr lang="en-US" sz="6000" dirty="0">
                <a:latin typeface="+mj-lt"/>
                <a:ea typeface="+mj-ea"/>
                <a:cs typeface="+mj-cs"/>
              </a:rPr>
              <a:t> </a:t>
            </a:r>
            <a:r>
              <a:rPr lang="en-US" sz="6000" dirty="0" err="1">
                <a:latin typeface="+mj-lt"/>
                <a:ea typeface="+mj-ea"/>
                <a:cs typeface="+mj-cs"/>
              </a:rPr>
              <a:t>elektrik</a:t>
            </a:r>
            <a:r>
              <a:rPr lang="en-US" sz="6000" dirty="0">
                <a:latin typeface="+mj-lt"/>
                <a:ea typeface="+mj-ea"/>
                <a:cs typeface="+mj-cs"/>
              </a:rPr>
              <a:t> </a:t>
            </a:r>
            <a:r>
              <a:rPr lang="en-US" sz="6000" dirty="0" err="1">
                <a:latin typeface="+mj-lt"/>
                <a:ea typeface="+mj-ea"/>
                <a:cs typeface="+mj-cs"/>
              </a:rPr>
              <a:t>tüketim</a:t>
            </a:r>
            <a:r>
              <a:rPr lang="en-US" sz="6000" dirty="0">
                <a:latin typeface="+mj-lt"/>
                <a:ea typeface="+mj-ea"/>
                <a:cs typeface="+mj-cs"/>
              </a:rPr>
              <a:t> </a:t>
            </a:r>
            <a:r>
              <a:rPr lang="en-US" sz="6000" dirty="0" err="1">
                <a:latin typeface="+mj-lt"/>
                <a:ea typeface="+mj-ea"/>
                <a:cs typeface="+mj-cs"/>
              </a:rPr>
              <a:t>verileri</a:t>
            </a:r>
            <a:r>
              <a:rPr lang="en-US" sz="6000" dirty="0">
                <a:latin typeface="+mj-lt"/>
                <a:ea typeface="+mj-ea"/>
                <a:cs typeface="+mj-cs"/>
              </a:rPr>
              <a:t> </a:t>
            </a:r>
            <a:r>
              <a:rPr lang="en-US" sz="6000" dirty="0" err="1">
                <a:latin typeface="+mj-lt"/>
                <a:ea typeface="+mj-ea"/>
                <a:cs typeface="+mj-cs"/>
              </a:rPr>
              <a:t>düzenli</a:t>
            </a:r>
            <a:r>
              <a:rPr lang="en-US" sz="6000" dirty="0">
                <a:latin typeface="+mj-lt"/>
                <a:ea typeface="+mj-ea"/>
                <a:cs typeface="+mj-cs"/>
              </a:rPr>
              <a:t> </a:t>
            </a:r>
            <a:r>
              <a:rPr lang="en-US" sz="6000" dirty="0" err="1">
                <a:latin typeface="+mj-lt"/>
                <a:ea typeface="+mj-ea"/>
                <a:cs typeface="+mj-cs"/>
              </a:rPr>
              <a:t>olarak</a:t>
            </a:r>
            <a:r>
              <a:rPr lang="en-US" sz="6000" dirty="0">
                <a:latin typeface="+mj-lt"/>
                <a:ea typeface="+mj-ea"/>
                <a:cs typeface="+mj-cs"/>
              </a:rPr>
              <a:t> </a:t>
            </a:r>
            <a:r>
              <a:rPr lang="en-US" sz="6000" dirty="0" err="1">
                <a:latin typeface="+mj-lt"/>
                <a:ea typeface="+mj-ea"/>
                <a:cs typeface="+mj-cs"/>
              </a:rPr>
              <a:t>izlenmiş</a:t>
            </a:r>
            <a:r>
              <a:rPr lang="en-US" sz="6000" dirty="0">
                <a:latin typeface="+mj-lt"/>
                <a:ea typeface="+mj-ea"/>
                <a:cs typeface="+mj-cs"/>
              </a:rPr>
              <a:t>, </a:t>
            </a:r>
            <a:r>
              <a:rPr lang="en-US" sz="6000" dirty="0" err="1">
                <a:latin typeface="+mj-lt"/>
                <a:ea typeface="+mj-ea"/>
                <a:cs typeface="+mj-cs"/>
              </a:rPr>
              <a:t>analiz</a:t>
            </a:r>
            <a:r>
              <a:rPr lang="en-US" sz="6000" dirty="0">
                <a:latin typeface="+mj-lt"/>
                <a:ea typeface="+mj-ea"/>
                <a:cs typeface="+mj-cs"/>
              </a:rPr>
              <a:t> </a:t>
            </a:r>
            <a:r>
              <a:rPr lang="en-US" sz="6000" dirty="0" err="1">
                <a:latin typeface="+mj-lt"/>
                <a:ea typeface="+mj-ea"/>
                <a:cs typeface="+mj-cs"/>
              </a:rPr>
              <a:t>edilmiş</a:t>
            </a:r>
            <a:r>
              <a:rPr lang="en-US" sz="6000" dirty="0">
                <a:latin typeface="+mj-lt"/>
                <a:ea typeface="+mj-ea"/>
                <a:cs typeface="+mj-cs"/>
              </a:rPr>
              <a:t> </a:t>
            </a:r>
            <a:r>
              <a:rPr lang="en-US" sz="6000" dirty="0" err="1">
                <a:latin typeface="+mj-lt"/>
                <a:ea typeface="+mj-ea"/>
                <a:cs typeface="+mj-cs"/>
              </a:rPr>
              <a:t>ve</a:t>
            </a:r>
            <a:r>
              <a:rPr lang="en-US" sz="6000" dirty="0">
                <a:latin typeface="+mj-lt"/>
                <a:ea typeface="+mj-ea"/>
                <a:cs typeface="+mj-cs"/>
              </a:rPr>
              <a:t> </a:t>
            </a:r>
            <a:r>
              <a:rPr lang="en-US" sz="6000" dirty="0" err="1">
                <a:latin typeface="+mj-lt"/>
                <a:ea typeface="+mj-ea"/>
                <a:cs typeface="+mj-cs"/>
              </a:rPr>
              <a:t>sürdürülebilir</a:t>
            </a:r>
            <a:r>
              <a:rPr lang="en-US" sz="6000" dirty="0">
                <a:latin typeface="+mj-lt"/>
                <a:ea typeface="+mj-ea"/>
                <a:cs typeface="+mj-cs"/>
              </a:rPr>
              <a:t> </a:t>
            </a:r>
            <a:r>
              <a:rPr lang="en-US" sz="6000" dirty="0" err="1">
                <a:latin typeface="+mj-lt"/>
                <a:ea typeface="+mj-ea"/>
                <a:cs typeface="+mj-cs"/>
              </a:rPr>
              <a:t>enerji</a:t>
            </a:r>
            <a:r>
              <a:rPr lang="en-US" sz="6000" dirty="0">
                <a:latin typeface="+mj-lt"/>
                <a:ea typeface="+mj-ea"/>
                <a:cs typeface="+mj-cs"/>
              </a:rPr>
              <a:t> </a:t>
            </a:r>
            <a:r>
              <a:rPr lang="en-US" sz="6000" dirty="0" err="1">
                <a:latin typeface="+mj-lt"/>
                <a:ea typeface="+mj-ea"/>
                <a:cs typeface="+mj-cs"/>
              </a:rPr>
              <a:t>yönetimi</a:t>
            </a:r>
            <a:r>
              <a:rPr lang="en-US" sz="6000" dirty="0">
                <a:latin typeface="+mj-lt"/>
                <a:ea typeface="+mj-ea"/>
                <a:cs typeface="+mj-cs"/>
              </a:rPr>
              <a:t> </a:t>
            </a:r>
            <a:r>
              <a:rPr lang="en-US" sz="6000" dirty="0" err="1">
                <a:latin typeface="+mj-lt"/>
                <a:ea typeface="+mj-ea"/>
                <a:cs typeface="+mj-cs"/>
              </a:rPr>
              <a:t>hedefleri</a:t>
            </a:r>
            <a:r>
              <a:rPr lang="en-US" sz="6000" dirty="0">
                <a:latin typeface="+mj-lt"/>
                <a:ea typeface="+mj-ea"/>
                <a:cs typeface="+mj-cs"/>
              </a:rPr>
              <a:t> </a:t>
            </a:r>
            <a:r>
              <a:rPr lang="en-US" sz="6000" dirty="0" err="1">
                <a:latin typeface="+mj-lt"/>
                <a:ea typeface="+mj-ea"/>
                <a:cs typeface="+mj-cs"/>
              </a:rPr>
              <a:t>doğrultusunda</a:t>
            </a:r>
            <a:r>
              <a:rPr lang="en-US" sz="6000" dirty="0">
                <a:latin typeface="+mj-lt"/>
                <a:ea typeface="+mj-ea"/>
                <a:cs typeface="+mj-cs"/>
              </a:rPr>
              <a:t> </a:t>
            </a:r>
            <a:r>
              <a:rPr lang="en-US" sz="6000" dirty="0" err="1">
                <a:latin typeface="+mj-lt"/>
                <a:ea typeface="+mj-ea"/>
                <a:cs typeface="+mj-cs"/>
              </a:rPr>
              <a:t>raporlanmıştır</a:t>
            </a:r>
            <a:r>
              <a:rPr lang="en-US" sz="6000" dirty="0">
                <a:latin typeface="+mj-lt"/>
                <a:ea typeface="+mj-ea"/>
                <a:cs typeface="+mj-cs"/>
              </a:rPr>
              <a:t>.</a:t>
            </a:r>
          </a:p>
        </p:txBody>
      </p:sp>
      <p:pic>
        <p:nvPicPr>
          <p:cNvPr id="6" name="Resim 5">
            <a:extLst>
              <a:ext uri="{FF2B5EF4-FFF2-40B4-BE49-F238E27FC236}">
                <a16:creationId xmlns:a16="http://schemas.microsoft.com/office/drawing/2014/main" id="{6E596719-30E1-E18E-27E8-84B790E593F1}"/>
              </a:ext>
            </a:extLst>
          </p:cNvPr>
          <p:cNvPicPr>
            <a:picLocks noChangeAspect="1"/>
          </p:cNvPicPr>
          <p:nvPr/>
        </p:nvPicPr>
        <p:blipFill>
          <a:blip r:embed="rId2"/>
          <a:srcRect b="4343"/>
          <a:stretch>
            <a:fillRect/>
          </a:stretch>
        </p:blipFill>
        <p:spPr>
          <a:xfrm>
            <a:off x="546588" y="11820525"/>
            <a:ext cx="32320523" cy="7561385"/>
          </a:xfrm>
          <a:prstGeom prst="rect">
            <a:avLst/>
          </a:prstGeom>
        </p:spPr>
      </p:pic>
    </p:spTree>
    <p:extLst>
      <p:ext uri="{BB962C8B-B14F-4D97-AF65-F5344CB8AC3E}">
        <p14:creationId xmlns:p14="http://schemas.microsoft.com/office/powerpoint/2010/main" val="202622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3607-814D-5F52-0CAE-0B756CFCFD1C}"/>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B1089F35-CE9A-717A-9205-D066DB37F574}"/>
              </a:ext>
            </a:extLst>
          </p:cNvPr>
          <p:cNvSpPr txBox="1"/>
          <p:nvPr/>
        </p:nvSpPr>
        <p:spPr>
          <a:xfrm>
            <a:off x="546588" y="5286461"/>
            <a:ext cx="31738766" cy="4411464"/>
          </a:xfrm>
          <a:prstGeom prst="rect">
            <a:avLst/>
          </a:prstGeom>
          <a:noFill/>
        </p:spPr>
        <p:txBody>
          <a:bodyPr wrap="square">
            <a:spAutoFit/>
          </a:bodyPr>
          <a:lstStyle/>
          <a:p>
            <a:pPr>
              <a:spcBef>
                <a:spcPts val="1000"/>
              </a:spcBef>
              <a:buClr>
                <a:schemeClr val="accent1">
                  <a:lumMod val="60000"/>
                  <a:lumOff val="40000"/>
                </a:schemeClr>
              </a:buClr>
              <a:buSzPct val="80000"/>
              <a:buFont typeface="Wingdings 3" charset="2"/>
              <a:buChar char=""/>
            </a:pPr>
            <a:r>
              <a:rPr lang="tr-TR" sz="7200" dirty="0">
                <a:latin typeface="+mj-lt"/>
                <a:ea typeface="+mj-ea"/>
                <a:cs typeface="+mj-cs"/>
              </a:rPr>
              <a:t>2025 YILI SU TÜKETİMİ</a:t>
            </a:r>
          </a:p>
          <a:p>
            <a:pPr>
              <a:spcBef>
                <a:spcPts val="1000"/>
              </a:spcBef>
              <a:buClr>
                <a:schemeClr val="accent1">
                  <a:lumMod val="60000"/>
                  <a:lumOff val="40000"/>
                </a:schemeClr>
              </a:buClr>
              <a:buSzPct val="80000"/>
              <a:buFont typeface="Wingdings 3" charset="2"/>
              <a:buChar char=""/>
            </a:pPr>
            <a:endParaRPr lang="tr-TR" sz="7200" dirty="0">
              <a:latin typeface="+mj-lt"/>
              <a:ea typeface="+mj-ea"/>
              <a:cs typeface="+mj-cs"/>
            </a:endParaRPr>
          </a:p>
          <a:p>
            <a:pPr algn="just">
              <a:spcBef>
                <a:spcPts val="1000"/>
              </a:spcBef>
              <a:buClr>
                <a:schemeClr val="accent1">
                  <a:lumMod val="60000"/>
                  <a:lumOff val="40000"/>
                </a:schemeClr>
              </a:buClr>
              <a:buSzPct val="80000"/>
            </a:pPr>
            <a:r>
              <a:rPr lang="en-US" sz="6000" dirty="0">
                <a:latin typeface="+mj-lt"/>
                <a:ea typeface="+mj-ea"/>
                <a:cs typeface="+mj-cs"/>
              </a:rPr>
              <a:t>2025 </a:t>
            </a:r>
            <a:r>
              <a:rPr lang="en-US" sz="6000" dirty="0" err="1">
                <a:latin typeface="+mj-lt"/>
                <a:ea typeface="+mj-ea"/>
                <a:cs typeface="+mj-cs"/>
              </a:rPr>
              <a:t>yılı</a:t>
            </a:r>
            <a:r>
              <a:rPr lang="en-US" sz="6000" dirty="0">
                <a:latin typeface="+mj-lt"/>
                <a:ea typeface="+mj-ea"/>
                <a:cs typeface="+mj-cs"/>
              </a:rPr>
              <a:t> </a:t>
            </a:r>
            <a:r>
              <a:rPr lang="en-US" sz="6000" dirty="0" err="1">
                <a:latin typeface="+mj-lt"/>
                <a:ea typeface="+mj-ea"/>
                <a:cs typeface="+mj-cs"/>
              </a:rPr>
              <a:t>boyunca</a:t>
            </a:r>
            <a:r>
              <a:rPr lang="en-US" sz="6000" dirty="0">
                <a:latin typeface="+mj-lt"/>
                <a:ea typeface="+mj-ea"/>
                <a:cs typeface="+mj-cs"/>
              </a:rPr>
              <a:t> </a:t>
            </a:r>
            <a:r>
              <a:rPr lang="tr-TR" sz="6000" dirty="0">
                <a:latin typeface="+mj-lt"/>
                <a:ea typeface="+mj-ea"/>
                <a:cs typeface="+mj-cs"/>
              </a:rPr>
              <a:t>su</a:t>
            </a:r>
            <a:r>
              <a:rPr lang="en-US" sz="6000" dirty="0">
                <a:latin typeface="+mj-lt"/>
                <a:ea typeface="+mj-ea"/>
                <a:cs typeface="+mj-cs"/>
              </a:rPr>
              <a:t> </a:t>
            </a:r>
            <a:r>
              <a:rPr lang="en-US" sz="6000" dirty="0" err="1">
                <a:latin typeface="+mj-lt"/>
                <a:ea typeface="+mj-ea"/>
                <a:cs typeface="+mj-cs"/>
              </a:rPr>
              <a:t>tüketim</a:t>
            </a:r>
            <a:r>
              <a:rPr lang="en-US" sz="6000" dirty="0">
                <a:latin typeface="+mj-lt"/>
                <a:ea typeface="+mj-ea"/>
                <a:cs typeface="+mj-cs"/>
              </a:rPr>
              <a:t> </a:t>
            </a:r>
            <a:r>
              <a:rPr lang="en-US" sz="6000" dirty="0" err="1">
                <a:latin typeface="+mj-lt"/>
                <a:ea typeface="+mj-ea"/>
                <a:cs typeface="+mj-cs"/>
              </a:rPr>
              <a:t>verileri</a:t>
            </a:r>
            <a:r>
              <a:rPr lang="en-US" sz="6000" dirty="0">
                <a:latin typeface="+mj-lt"/>
                <a:ea typeface="+mj-ea"/>
                <a:cs typeface="+mj-cs"/>
              </a:rPr>
              <a:t> </a:t>
            </a:r>
            <a:r>
              <a:rPr lang="en-US" sz="6000" dirty="0" err="1">
                <a:latin typeface="+mj-lt"/>
                <a:ea typeface="+mj-ea"/>
                <a:cs typeface="+mj-cs"/>
              </a:rPr>
              <a:t>düzenli</a:t>
            </a:r>
            <a:r>
              <a:rPr lang="en-US" sz="6000" dirty="0">
                <a:latin typeface="+mj-lt"/>
                <a:ea typeface="+mj-ea"/>
                <a:cs typeface="+mj-cs"/>
              </a:rPr>
              <a:t> </a:t>
            </a:r>
            <a:r>
              <a:rPr lang="en-US" sz="6000" dirty="0" err="1">
                <a:latin typeface="+mj-lt"/>
                <a:ea typeface="+mj-ea"/>
                <a:cs typeface="+mj-cs"/>
              </a:rPr>
              <a:t>olarak</a:t>
            </a:r>
            <a:r>
              <a:rPr lang="en-US" sz="6000" dirty="0">
                <a:latin typeface="+mj-lt"/>
                <a:ea typeface="+mj-ea"/>
                <a:cs typeface="+mj-cs"/>
              </a:rPr>
              <a:t> </a:t>
            </a:r>
            <a:r>
              <a:rPr lang="en-US" sz="6000" dirty="0" err="1">
                <a:latin typeface="+mj-lt"/>
                <a:ea typeface="+mj-ea"/>
                <a:cs typeface="+mj-cs"/>
              </a:rPr>
              <a:t>izlenmiş</a:t>
            </a:r>
            <a:r>
              <a:rPr lang="en-US" sz="6000" dirty="0">
                <a:latin typeface="+mj-lt"/>
                <a:ea typeface="+mj-ea"/>
                <a:cs typeface="+mj-cs"/>
              </a:rPr>
              <a:t>, </a:t>
            </a:r>
            <a:r>
              <a:rPr lang="en-US" sz="6000" dirty="0" err="1">
                <a:latin typeface="+mj-lt"/>
                <a:ea typeface="+mj-ea"/>
                <a:cs typeface="+mj-cs"/>
              </a:rPr>
              <a:t>analiz</a:t>
            </a:r>
            <a:r>
              <a:rPr lang="en-US" sz="6000" dirty="0">
                <a:latin typeface="+mj-lt"/>
                <a:ea typeface="+mj-ea"/>
                <a:cs typeface="+mj-cs"/>
              </a:rPr>
              <a:t> </a:t>
            </a:r>
            <a:r>
              <a:rPr lang="en-US" sz="6000" dirty="0" err="1">
                <a:latin typeface="+mj-lt"/>
                <a:ea typeface="+mj-ea"/>
                <a:cs typeface="+mj-cs"/>
              </a:rPr>
              <a:t>edilmiş</a:t>
            </a:r>
            <a:r>
              <a:rPr lang="en-US" sz="6000" dirty="0">
                <a:latin typeface="+mj-lt"/>
                <a:ea typeface="+mj-ea"/>
                <a:cs typeface="+mj-cs"/>
              </a:rPr>
              <a:t> </a:t>
            </a:r>
            <a:r>
              <a:rPr lang="en-US" sz="6000" dirty="0" err="1">
                <a:latin typeface="+mj-lt"/>
                <a:ea typeface="+mj-ea"/>
                <a:cs typeface="+mj-cs"/>
              </a:rPr>
              <a:t>ve</a:t>
            </a:r>
            <a:r>
              <a:rPr lang="en-US" sz="6000" dirty="0">
                <a:latin typeface="+mj-lt"/>
                <a:ea typeface="+mj-ea"/>
                <a:cs typeface="+mj-cs"/>
              </a:rPr>
              <a:t> </a:t>
            </a:r>
            <a:r>
              <a:rPr lang="en-US" sz="6000" dirty="0" err="1">
                <a:latin typeface="+mj-lt"/>
                <a:ea typeface="+mj-ea"/>
                <a:cs typeface="+mj-cs"/>
              </a:rPr>
              <a:t>sürdürülebilir</a:t>
            </a:r>
            <a:r>
              <a:rPr lang="en-US" sz="6000" dirty="0">
                <a:latin typeface="+mj-lt"/>
                <a:ea typeface="+mj-ea"/>
                <a:cs typeface="+mj-cs"/>
              </a:rPr>
              <a:t> </a:t>
            </a:r>
            <a:r>
              <a:rPr lang="en-US" sz="6000" dirty="0" err="1">
                <a:latin typeface="+mj-lt"/>
                <a:ea typeface="+mj-ea"/>
                <a:cs typeface="+mj-cs"/>
              </a:rPr>
              <a:t>enerji</a:t>
            </a:r>
            <a:r>
              <a:rPr lang="en-US" sz="6000" dirty="0">
                <a:latin typeface="+mj-lt"/>
                <a:ea typeface="+mj-ea"/>
                <a:cs typeface="+mj-cs"/>
              </a:rPr>
              <a:t> </a:t>
            </a:r>
            <a:r>
              <a:rPr lang="en-US" sz="6000" dirty="0" err="1">
                <a:latin typeface="+mj-lt"/>
                <a:ea typeface="+mj-ea"/>
                <a:cs typeface="+mj-cs"/>
              </a:rPr>
              <a:t>yönetimi</a:t>
            </a:r>
            <a:r>
              <a:rPr lang="en-US" sz="6000" dirty="0">
                <a:latin typeface="+mj-lt"/>
                <a:ea typeface="+mj-ea"/>
                <a:cs typeface="+mj-cs"/>
              </a:rPr>
              <a:t> </a:t>
            </a:r>
            <a:r>
              <a:rPr lang="en-US" sz="6000" dirty="0" err="1">
                <a:latin typeface="+mj-lt"/>
                <a:ea typeface="+mj-ea"/>
                <a:cs typeface="+mj-cs"/>
              </a:rPr>
              <a:t>hedefleri</a:t>
            </a:r>
            <a:r>
              <a:rPr lang="en-US" sz="6000" dirty="0">
                <a:latin typeface="+mj-lt"/>
                <a:ea typeface="+mj-ea"/>
                <a:cs typeface="+mj-cs"/>
              </a:rPr>
              <a:t> </a:t>
            </a:r>
            <a:r>
              <a:rPr lang="en-US" sz="6000" dirty="0" err="1">
                <a:latin typeface="+mj-lt"/>
                <a:ea typeface="+mj-ea"/>
                <a:cs typeface="+mj-cs"/>
              </a:rPr>
              <a:t>doğrultusunda</a:t>
            </a:r>
            <a:r>
              <a:rPr lang="en-US" sz="6000" dirty="0">
                <a:latin typeface="+mj-lt"/>
                <a:ea typeface="+mj-ea"/>
                <a:cs typeface="+mj-cs"/>
              </a:rPr>
              <a:t> </a:t>
            </a:r>
            <a:r>
              <a:rPr lang="en-US" sz="6000" dirty="0" err="1">
                <a:latin typeface="+mj-lt"/>
                <a:ea typeface="+mj-ea"/>
                <a:cs typeface="+mj-cs"/>
              </a:rPr>
              <a:t>raporlanmıştır</a:t>
            </a:r>
            <a:r>
              <a:rPr lang="en-US" sz="6000" dirty="0">
                <a:latin typeface="+mj-lt"/>
                <a:ea typeface="+mj-ea"/>
                <a:cs typeface="+mj-cs"/>
              </a:rPr>
              <a:t>.</a:t>
            </a:r>
          </a:p>
        </p:txBody>
      </p:sp>
      <p:pic>
        <p:nvPicPr>
          <p:cNvPr id="2" name="Resim 1">
            <a:extLst>
              <a:ext uri="{FF2B5EF4-FFF2-40B4-BE49-F238E27FC236}">
                <a16:creationId xmlns:a16="http://schemas.microsoft.com/office/drawing/2014/main" id="{9402FF78-23F0-F928-77D5-1604F4362DC9}"/>
              </a:ext>
            </a:extLst>
          </p:cNvPr>
          <p:cNvPicPr>
            <a:picLocks noChangeAspect="1"/>
          </p:cNvPicPr>
          <p:nvPr/>
        </p:nvPicPr>
        <p:blipFill>
          <a:blip r:embed="rId2"/>
          <a:stretch>
            <a:fillRect/>
          </a:stretch>
        </p:blipFill>
        <p:spPr>
          <a:xfrm>
            <a:off x="309066" y="12238892"/>
            <a:ext cx="31534749" cy="6383919"/>
          </a:xfrm>
          <a:prstGeom prst="rect">
            <a:avLst/>
          </a:prstGeom>
        </p:spPr>
      </p:pic>
    </p:spTree>
    <p:extLst>
      <p:ext uri="{BB962C8B-B14F-4D97-AF65-F5344CB8AC3E}">
        <p14:creationId xmlns:p14="http://schemas.microsoft.com/office/powerpoint/2010/main" val="397230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D32F307-3B66-F641-902D-EE51ABE8DF5A}"/>
              </a:ext>
            </a:extLst>
          </p:cNvPr>
          <p:cNvPicPr>
            <a:picLocks noChangeAspect="1"/>
          </p:cNvPicPr>
          <p:nvPr/>
        </p:nvPicPr>
        <p:blipFill>
          <a:blip r:embed="rId2" cstate="print">
            <a:extLst>
              <a:ext uri="{28A0092B-C50C-407E-A947-70E740481C1C}">
                <a14:useLocalDpi xmlns:a14="http://schemas.microsoft.com/office/drawing/2010/main" val="0"/>
              </a:ext>
            </a:extLst>
          </a:blip>
          <a:srcRect l="5760" t="6780" b="7095"/>
          <a:stretch>
            <a:fillRect/>
          </a:stretch>
        </p:blipFill>
        <p:spPr bwMode="auto">
          <a:xfrm>
            <a:off x="16379098" y="4839331"/>
            <a:ext cx="9932062" cy="6658160"/>
          </a:xfrm>
          <a:prstGeom prst="rect">
            <a:avLst/>
          </a:prstGeom>
          <a:ln>
            <a:noFill/>
          </a:ln>
          <a:effectLst>
            <a:softEdge rad="112500"/>
          </a:effectLst>
        </p:spPr>
      </p:pic>
      <p:sp>
        <p:nvSpPr>
          <p:cNvPr id="6" name="Metin kutusu 5">
            <a:extLst>
              <a:ext uri="{FF2B5EF4-FFF2-40B4-BE49-F238E27FC236}">
                <a16:creationId xmlns:a16="http://schemas.microsoft.com/office/drawing/2014/main" id="{05D88A9D-4A67-3179-0567-06B70383B388}"/>
              </a:ext>
            </a:extLst>
          </p:cNvPr>
          <p:cNvSpPr txBox="1"/>
          <p:nvPr/>
        </p:nvSpPr>
        <p:spPr>
          <a:xfrm>
            <a:off x="1547445" y="4839331"/>
            <a:ext cx="14278709" cy="6812121"/>
          </a:xfrm>
          <a:prstGeom prst="rect">
            <a:avLst/>
          </a:prstGeom>
          <a:noFill/>
        </p:spPr>
        <p:txBody>
          <a:bodyPr wrap="square">
            <a:spAutoFit/>
          </a:bodyPr>
          <a:lstStyle/>
          <a:p>
            <a:pPr>
              <a:spcBef>
                <a:spcPts val="1000"/>
              </a:spcBef>
              <a:buClr>
                <a:schemeClr val="accent1">
                  <a:lumMod val="60000"/>
                  <a:lumOff val="40000"/>
                </a:schemeClr>
              </a:buClr>
              <a:buSzPct val="80000"/>
              <a:buFont typeface="Wingdings 3" charset="2"/>
              <a:buChar char=""/>
            </a:pPr>
            <a:r>
              <a:rPr lang="tr-TR" sz="6000" dirty="0">
                <a:latin typeface="+mj-lt"/>
                <a:ea typeface="+mj-ea"/>
                <a:cs typeface="+mj-cs"/>
              </a:rPr>
              <a:t>2025 YILI ATIK TÜKETİMİ</a:t>
            </a:r>
          </a:p>
          <a:p>
            <a:pPr>
              <a:spcBef>
                <a:spcPts val="1000"/>
              </a:spcBef>
              <a:buClr>
                <a:schemeClr val="accent1">
                  <a:lumMod val="60000"/>
                  <a:lumOff val="40000"/>
                </a:schemeClr>
              </a:buClr>
              <a:buSzPct val="80000"/>
              <a:buFont typeface="Wingdings 3" charset="2"/>
              <a:buChar char=""/>
            </a:pPr>
            <a:endParaRPr lang="tr-TR" sz="6000" dirty="0">
              <a:latin typeface="+mj-lt"/>
              <a:ea typeface="+mj-ea"/>
              <a:cs typeface="+mj-cs"/>
            </a:endParaRPr>
          </a:p>
          <a:p>
            <a:pPr algn="just">
              <a:spcBef>
                <a:spcPts val="1000"/>
              </a:spcBef>
              <a:buClr>
                <a:schemeClr val="accent1">
                  <a:lumMod val="60000"/>
                  <a:lumOff val="40000"/>
                </a:schemeClr>
              </a:buClr>
              <a:buSzPct val="80000"/>
            </a:pPr>
            <a:r>
              <a:rPr lang="en-US" sz="6000" dirty="0" err="1">
                <a:latin typeface="+mj-lt"/>
                <a:ea typeface="+mj-ea"/>
                <a:cs typeface="+mj-cs"/>
              </a:rPr>
              <a:t>Atık</a:t>
            </a:r>
            <a:r>
              <a:rPr lang="en-US" sz="6000" dirty="0">
                <a:latin typeface="+mj-lt"/>
                <a:ea typeface="+mj-ea"/>
                <a:cs typeface="+mj-cs"/>
              </a:rPr>
              <a:t> </a:t>
            </a:r>
            <a:r>
              <a:rPr lang="en-US" sz="6000" dirty="0" err="1">
                <a:latin typeface="+mj-lt"/>
                <a:ea typeface="+mj-ea"/>
                <a:cs typeface="+mj-cs"/>
              </a:rPr>
              <a:t>yönetim</a:t>
            </a:r>
            <a:r>
              <a:rPr lang="en-US" sz="6000" dirty="0">
                <a:latin typeface="+mj-lt"/>
                <a:ea typeface="+mj-ea"/>
                <a:cs typeface="+mj-cs"/>
              </a:rPr>
              <a:t> </a:t>
            </a:r>
            <a:r>
              <a:rPr lang="en-US" sz="6000" dirty="0" err="1">
                <a:latin typeface="+mj-lt"/>
                <a:ea typeface="+mj-ea"/>
                <a:cs typeface="+mj-cs"/>
              </a:rPr>
              <a:t>planımız</a:t>
            </a:r>
            <a:r>
              <a:rPr lang="en-US" sz="6000" dirty="0">
                <a:latin typeface="+mj-lt"/>
                <a:ea typeface="+mj-ea"/>
                <a:cs typeface="+mj-cs"/>
              </a:rPr>
              <a:t> </a:t>
            </a:r>
            <a:r>
              <a:rPr lang="en-US" sz="6000" dirty="0" err="1">
                <a:latin typeface="+mj-lt"/>
                <a:ea typeface="+mj-ea"/>
                <a:cs typeface="+mj-cs"/>
              </a:rPr>
              <a:t>kapsamında</a:t>
            </a:r>
            <a:r>
              <a:rPr lang="en-US" sz="6000" dirty="0">
                <a:latin typeface="+mj-lt"/>
                <a:ea typeface="+mj-ea"/>
                <a:cs typeface="+mj-cs"/>
              </a:rPr>
              <a:t> </a:t>
            </a:r>
            <a:r>
              <a:rPr lang="en-US" sz="6000" dirty="0" err="1">
                <a:latin typeface="+mj-lt"/>
                <a:ea typeface="+mj-ea"/>
                <a:cs typeface="+mj-cs"/>
              </a:rPr>
              <a:t>oluşan</a:t>
            </a:r>
            <a:r>
              <a:rPr lang="en-US" sz="6000" dirty="0">
                <a:latin typeface="+mj-lt"/>
                <a:ea typeface="+mj-ea"/>
                <a:cs typeface="+mj-cs"/>
              </a:rPr>
              <a:t> </a:t>
            </a:r>
            <a:r>
              <a:rPr lang="en-US" sz="6000" dirty="0" err="1">
                <a:latin typeface="+mj-lt"/>
                <a:ea typeface="+mj-ea"/>
                <a:cs typeface="+mj-cs"/>
              </a:rPr>
              <a:t>atık</a:t>
            </a:r>
            <a:r>
              <a:rPr lang="en-US" sz="6000" dirty="0">
                <a:latin typeface="+mj-lt"/>
                <a:ea typeface="+mj-ea"/>
                <a:cs typeface="+mj-cs"/>
              </a:rPr>
              <a:t> </a:t>
            </a:r>
            <a:r>
              <a:rPr lang="en-US" sz="6000" dirty="0" err="1">
                <a:latin typeface="+mj-lt"/>
                <a:ea typeface="+mj-ea"/>
                <a:cs typeface="+mj-cs"/>
              </a:rPr>
              <a:t>miktarları</a:t>
            </a:r>
            <a:r>
              <a:rPr lang="en-US" sz="6000" dirty="0">
                <a:latin typeface="+mj-lt"/>
                <a:ea typeface="+mj-ea"/>
                <a:cs typeface="+mj-cs"/>
              </a:rPr>
              <a:t>, </a:t>
            </a:r>
            <a:r>
              <a:rPr lang="en-US" sz="6000" dirty="0" err="1">
                <a:latin typeface="+mj-lt"/>
                <a:ea typeface="+mj-ea"/>
                <a:cs typeface="+mj-cs"/>
              </a:rPr>
              <a:t>çevre</a:t>
            </a:r>
            <a:r>
              <a:rPr lang="en-US" sz="6000" dirty="0">
                <a:latin typeface="+mj-lt"/>
                <a:ea typeface="+mj-ea"/>
                <a:cs typeface="+mj-cs"/>
              </a:rPr>
              <a:t> </a:t>
            </a:r>
            <a:r>
              <a:rPr lang="en-US" sz="6000" dirty="0" err="1">
                <a:latin typeface="+mj-lt"/>
                <a:ea typeface="+mj-ea"/>
                <a:cs typeface="+mj-cs"/>
              </a:rPr>
              <a:t>danışmanlık</a:t>
            </a:r>
            <a:r>
              <a:rPr lang="en-US" sz="6000" dirty="0">
                <a:latin typeface="+mj-lt"/>
                <a:ea typeface="+mj-ea"/>
                <a:cs typeface="+mj-cs"/>
              </a:rPr>
              <a:t> </a:t>
            </a:r>
            <a:r>
              <a:rPr lang="en-US" sz="6000" dirty="0" err="1">
                <a:latin typeface="+mj-lt"/>
                <a:ea typeface="+mj-ea"/>
                <a:cs typeface="+mj-cs"/>
              </a:rPr>
              <a:t>firmamız</a:t>
            </a:r>
            <a:r>
              <a:rPr lang="en-US" sz="6000" dirty="0">
                <a:latin typeface="+mj-lt"/>
                <a:ea typeface="+mj-ea"/>
                <a:cs typeface="+mj-cs"/>
              </a:rPr>
              <a:t> </a:t>
            </a:r>
            <a:r>
              <a:rPr lang="en-US" sz="6000" dirty="0" err="1">
                <a:latin typeface="+mj-lt"/>
                <a:ea typeface="+mj-ea"/>
                <a:cs typeface="+mj-cs"/>
              </a:rPr>
              <a:t>ile</a:t>
            </a:r>
            <a:r>
              <a:rPr lang="en-US" sz="6000" dirty="0">
                <a:latin typeface="+mj-lt"/>
                <a:ea typeface="+mj-ea"/>
                <a:cs typeface="+mj-cs"/>
              </a:rPr>
              <a:t> </a:t>
            </a:r>
            <a:r>
              <a:rPr lang="en-US" sz="6000" dirty="0" err="1">
                <a:latin typeface="+mj-lt"/>
                <a:ea typeface="+mj-ea"/>
                <a:cs typeface="+mj-cs"/>
              </a:rPr>
              <a:t>koordineli</a:t>
            </a:r>
            <a:r>
              <a:rPr lang="en-US" sz="6000" dirty="0">
                <a:latin typeface="+mj-lt"/>
                <a:ea typeface="+mj-ea"/>
                <a:cs typeface="+mj-cs"/>
              </a:rPr>
              <a:t> </a:t>
            </a:r>
            <a:r>
              <a:rPr lang="en-US" sz="6000" dirty="0" err="1">
                <a:latin typeface="+mj-lt"/>
                <a:ea typeface="+mj-ea"/>
                <a:cs typeface="+mj-cs"/>
              </a:rPr>
              <a:t>şekilde</a:t>
            </a:r>
            <a:r>
              <a:rPr lang="en-US" sz="6000" dirty="0">
                <a:latin typeface="+mj-lt"/>
                <a:ea typeface="+mj-ea"/>
                <a:cs typeface="+mj-cs"/>
              </a:rPr>
              <a:t> </a:t>
            </a:r>
            <a:r>
              <a:rPr lang="en-US" sz="6000" dirty="0" err="1">
                <a:latin typeface="+mj-lt"/>
                <a:ea typeface="+mj-ea"/>
                <a:cs typeface="+mj-cs"/>
              </a:rPr>
              <a:t>düzenli</a:t>
            </a:r>
            <a:r>
              <a:rPr lang="en-US" sz="6000" dirty="0">
                <a:latin typeface="+mj-lt"/>
                <a:ea typeface="+mj-ea"/>
                <a:cs typeface="+mj-cs"/>
              </a:rPr>
              <a:t> </a:t>
            </a:r>
            <a:r>
              <a:rPr lang="en-US" sz="6000" dirty="0" err="1">
                <a:latin typeface="+mj-lt"/>
                <a:ea typeface="+mj-ea"/>
                <a:cs typeface="+mj-cs"/>
              </a:rPr>
              <a:t>olarak</a:t>
            </a:r>
            <a:r>
              <a:rPr lang="en-US" sz="6000" dirty="0">
                <a:latin typeface="+mj-lt"/>
                <a:ea typeface="+mj-ea"/>
                <a:cs typeface="+mj-cs"/>
              </a:rPr>
              <a:t> </a:t>
            </a:r>
            <a:r>
              <a:rPr lang="en-US" sz="6000" dirty="0" err="1">
                <a:latin typeface="+mj-lt"/>
                <a:ea typeface="+mj-ea"/>
                <a:cs typeface="+mj-cs"/>
              </a:rPr>
              <a:t>takip</a:t>
            </a:r>
            <a:r>
              <a:rPr lang="en-US" sz="6000" dirty="0">
                <a:latin typeface="+mj-lt"/>
                <a:ea typeface="+mj-ea"/>
                <a:cs typeface="+mj-cs"/>
              </a:rPr>
              <a:t> </a:t>
            </a:r>
            <a:r>
              <a:rPr lang="en-US" sz="6000" dirty="0" err="1">
                <a:latin typeface="+mj-lt"/>
                <a:ea typeface="+mj-ea"/>
                <a:cs typeface="+mj-cs"/>
              </a:rPr>
              <a:t>edilmekte</a:t>
            </a:r>
            <a:r>
              <a:rPr lang="en-US" sz="6000" dirty="0">
                <a:latin typeface="+mj-lt"/>
                <a:ea typeface="+mj-ea"/>
                <a:cs typeface="+mj-cs"/>
              </a:rPr>
              <a:t> </a:t>
            </a:r>
            <a:r>
              <a:rPr lang="en-US" sz="6000" dirty="0" err="1">
                <a:latin typeface="+mj-lt"/>
                <a:ea typeface="+mj-ea"/>
                <a:cs typeface="+mj-cs"/>
              </a:rPr>
              <a:t>ve</a:t>
            </a:r>
            <a:r>
              <a:rPr lang="en-US" sz="6000" dirty="0">
                <a:latin typeface="+mj-lt"/>
                <a:ea typeface="+mj-ea"/>
                <a:cs typeface="+mj-cs"/>
              </a:rPr>
              <a:t> </a:t>
            </a:r>
            <a:r>
              <a:rPr lang="en-US" sz="6000" dirty="0" err="1">
                <a:latin typeface="+mj-lt"/>
                <a:ea typeface="+mj-ea"/>
                <a:cs typeface="+mj-cs"/>
              </a:rPr>
              <a:t>kayıt</a:t>
            </a:r>
            <a:r>
              <a:rPr lang="en-US" sz="6000" dirty="0">
                <a:latin typeface="+mj-lt"/>
                <a:ea typeface="+mj-ea"/>
                <a:cs typeface="+mj-cs"/>
              </a:rPr>
              <a:t> </a:t>
            </a:r>
            <a:r>
              <a:rPr lang="en-US" sz="6000" dirty="0" err="1">
                <a:latin typeface="+mj-lt"/>
                <a:ea typeface="+mj-ea"/>
                <a:cs typeface="+mj-cs"/>
              </a:rPr>
              <a:t>altına</a:t>
            </a:r>
            <a:r>
              <a:rPr lang="en-US" sz="6000" dirty="0">
                <a:latin typeface="+mj-lt"/>
                <a:ea typeface="+mj-ea"/>
                <a:cs typeface="+mj-cs"/>
              </a:rPr>
              <a:t> </a:t>
            </a:r>
            <a:r>
              <a:rPr lang="en-US" sz="6000" dirty="0" err="1">
                <a:latin typeface="+mj-lt"/>
                <a:ea typeface="+mj-ea"/>
                <a:cs typeface="+mj-cs"/>
              </a:rPr>
              <a:t>alınmaktadır</a:t>
            </a:r>
            <a:r>
              <a:rPr lang="en-US" sz="6000" dirty="0">
                <a:latin typeface="+mj-lt"/>
                <a:ea typeface="+mj-ea"/>
                <a:cs typeface="+mj-cs"/>
              </a:rPr>
              <a:t>.</a:t>
            </a:r>
          </a:p>
        </p:txBody>
      </p:sp>
      <p:pic>
        <p:nvPicPr>
          <p:cNvPr id="7" name="Resim 6">
            <a:extLst>
              <a:ext uri="{FF2B5EF4-FFF2-40B4-BE49-F238E27FC236}">
                <a16:creationId xmlns:a16="http://schemas.microsoft.com/office/drawing/2014/main" id="{0B4717C5-E17A-0D55-AF3C-006241060E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5721508" y="5386331"/>
            <a:ext cx="7022359" cy="5267135"/>
          </a:xfrm>
          <a:prstGeom prst="rect">
            <a:avLst/>
          </a:prstGeom>
          <a:ln>
            <a:noFill/>
          </a:ln>
          <a:effectLst>
            <a:softEdge rad="112500"/>
          </a:effectLst>
        </p:spPr>
      </p:pic>
      <p:pic>
        <p:nvPicPr>
          <p:cNvPr id="8" name="Resim 7">
            <a:extLst>
              <a:ext uri="{FF2B5EF4-FFF2-40B4-BE49-F238E27FC236}">
                <a16:creationId xmlns:a16="http://schemas.microsoft.com/office/drawing/2014/main" id="{58D88314-6787-BDC5-66A2-FE2BDD71AA3E}"/>
              </a:ext>
            </a:extLst>
          </p:cNvPr>
          <p:cNvPicPr>
            <a:picLocks noChangeAspect="1"/>
          </p:cNvPicPr>
          <p:nvPr/>
        </p:nvPicPr>
        <p:blipFill>
          <a:blip r:embed="rId4"/>
          <a:stretch>
            <a:fillRect/>
          </a:stretch>
        </p:blipFill>
        <p:spPr>
          <a:xfrm>
            <a:off x="1547445" y="12109972"/>
            <a:ext cx="30318810" cy="10373202"/>
          </a:xfrm>
          <a:prstGeom prst="rect">
            <a:avLst/>
          </a:prstGeom>
        </p:spPr>
      </p:pic>
    </p:spTree>
    <p:extLst>
      <p:ext uri="{BB962C8B-B14F-4D97-AF65-F5344CB8AC3E}">
        <p14:creationId xmlns:p14="http://schemas.microsoft.com/office/powerpoint/2010/main" val="185282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16FE9196-363A-9EE9-5ED5-475ECBAF224A}"/>
              </a:ext>
            </a:extLst>
          </p:cNvPr>
          <p:cNvSpPr/>
          <p:nvPr/>
        </p:nvSpPr>
        <p:spPr>
          <a:xfrm>
            <a:off x="0" y="0"/>
            <a:ext cx="3798277" cy="2364105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2" name="Dikdörtgen 1">
            <a:extLst>
              <a:ext uri="{FF2B5EF4-FFF2-40B4-BE49-F238E27FC236}">
                <a16:creationId xmlns:a16="http://schemas.microsoft.com/office/drawing/2014/main" id="{6EC2DDC6-504B-9D17-8A3A-6B495895BE8D}"/>
              </a:ext>
            </a:extLst>
          </p:cNvPr>
          <p:cNvSpPr/>
          <p:nvPr/>
        </p:nvSpPr>
        <p:spPr>
          <a:xfrm>
            <a:off x="0" y="0"/>
            <a:ext cx="4149969" cy="236410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metin, yazı tipi, logo, tasarım içeren bir resim&#10;&#10;Açıklama otomatik olarak oluşturuldu">
            <a:extLst>
              <a:ext uri="{FF2B5EF4-FFF2-40B4-BE49-F238E27FC236}">
                <a16:creationId xmlns:a16="http://schemas.microsoft.com/office/drawing/2014/main" id="{CBA803DD-0574-1184-5969-36E51F9D1417}"/>
              </a:ext>
            </a:extLst>
          </p:cNvPr>
          <p:cNvPicPr>
            <a:picLocks noChangeAspect="1"/>
          </p:cNvPicPr>
          <p:nvPr/>
        </p:nvPicPr>
        <p:blipFill>
          <a:blip r:embed="rId2"/>
          <a:stretch>
            <a:fillRect/>
          </a:stretch>
        </p:blipFill>
        <p:spPr>
          <a:xfrm>
            <a:off x="7983416" y="10122473"/>
            <a:ext cx="19754352" cy="11985069"/>
          </a:xfrm>
          <a:prstGeom prst="rect">
            <a:avLst/>
          </a:prstGeom>
          <a:ln>
            <a:noFill/>
          </a:ln>
          <a:effectLst>
            <a:softEdge rad="112500"/>
          </a:effectLst>
        </p:spPr>
      </p:pic>
      <p:sp>
        <p:nvSpPr>
          <p:cNvPr id="4" name="Metin kutusu 3">
            <a:extLst>
              <a:ext uri="{FF2B5EF4-FFF2-40B4-BE49-F238E27FC236}">
                <a16:creationId xmlns:a16="http://schemas.microsoft.com/office/drawing/2014/main" id="{3479332A-750F-57BC-68DD-C2650881C5AE}"/>
              </a:ext>
            </a:extLst>
          </p:cNvPr>
          <p:cNvSpPr txBox="1"/>
          <p:nvPr/>
        </p:nvSpPr>
        <p:spPr>
          <a:xfrm>
            <a:off x="5627077" y="6175845"/>
            <a:ext cx="25884554" cy="2862322"/>
          </a:xfrm>
          <a:prstGeom prst="rect">
            <a:avLst/>
          </a:prstGeom>
          <a:noFill/>
        </p:spPr>
        <p:txBody>
          <a:bodyPr wrap="square">
            <a:spAutoFit/>
          </a:bodyPr>
          <a:lstStyle/>
          <a:p>
            <a:pPr algn="just"/>
            <a:r>
              <a:rPr lang="tr-TR" sz="6000" dirty="0">
                <a:latin typeface="+mj-lt"/>
              </a:rPr>
              <a:t>Tesis genelinde ilgili alanlarda bilgilendirici </a:t>
            </a:r>
            <a:r>
              <a:rPr lang="tr-TR" sz="6000" dirty="0" err="1">
                <a:latin typeface="+mj-lt"/>
              </a:rPr>
              <a:t>sticker</a:t>
            </a:r>
            <a:r>
              <a:rPr lang="tr-TR" sz="6000" dirty="0">
                <a:latin typeface="+mj-lt"/>
              </a:rPr>
              <a:t> ve görsel yönlendirmeler kullanılarak çalışan farkındalığının artırılması hedeflenmiştir.</a:t>
            </a:r>
            <a:endParaRPr lang="tr-TR" sz="6000" dirty="0">
              <a:solidFill>
                <a:schemeClr val="tx1">
                  <a:lumMod val="95000"/>
                </a:schemeClr>
              </a:solidFill>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9202997"/>
            <a:ext cx="11063936" cy="14438053"/>
          </a:xfrm>
          <a:prstGeom prst="rect">
            <a:avLst/>
          </a:prstGeom>
        </p:spPr>
      </p:pic>
      <p:pic>
        <p:nvPicPr>
          <p:cNvPr id="14" name="Picture 1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16" name="Oval 1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18" name="Picture 17">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20" name="Picture 19">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85484" y="21014266"/>
            <a:ext cx="2723452" cy="2626784"/>
          </a:xfrm>
          <a:prstGeom prst="rect">
            <a:avLst/>
          </a:prstGeom>
        </p:spPr>
      </p:pic>
      <p:sp>
        <p:nvSpPr>
          <p:cNvPr id="22" name="Rectangle 2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7" name="Metin kutusu 6">
            <a:extLst>
              <a:ext uri="{FF2B5EF4-FFF2-40B4-BE49-F238E27FC236}">
                <a16:creationId xmlns:a16="http://schemas.microsoft.com/office/drawing/2014/main" id="{F11A4892-4AF1-D308-21CA-5DADF4122B49}"/>
              </a:ext>
            </a:extLst>
          </p:cNvPr>
          <p:cNvSpPr txBox="1"/>
          <p:nvPr/>
        </p:nvSpPr>
        <p:spPr>
          <a:xfrm>
            <a:off x="6297830" y="14042879"/>
            <a:ext cx="20391211" cy="287746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p>
            <a:pPr>
              <a:lnSpc>
                <a:spcPct val="90000"/>
              </a:lnSpc>
              <a:spcBef>
                <a:spcPct val="0"/>
              </a:spcBef>
              <a:spcAft>
                <a:spcPts val="600"/>
              </a:spcAft>
            </a:pPr>
            <a:r>
              <a:rPr lang="en-US" sz="9300" dirty="0" err="1">
                <a:ln>
                  <a:solidFill>
                    <a:srgbClr val="92D050"/>
                  </a:solidFill>
                </a:ln>
                <a:solidFill>
                  <a:schemeClr val="tx2"/>
                </a:solidFill>
                <a:effectLst>
                  <a:outerShdw blurRad="38100" dist="38100" dir="2700000" algn="tl">
                    <a:srgbClr val="000000">
                      <a:alpha val="43137"/>
                    </a:srgbClr>
                  </a:outerShdw>
                </a:effectLst>
                <a:latin typeface="+mj-lt"/>
                <a:ea typeface="+mj-ea"/>
                <a:cs typeface="+mj-cs"/>
              </a:rPr>
              <a:t>Osmanlı'dan</a:t>
            </a:r>
            <a:r>
              <a:rPr lang="en-US" sz="9300" dirty="0">
                <a:ln>
                  <a:solidFill>
                    <a:srgbClr val="92D050"/>
                  </a:solidFill>
                </a:ln>
                <a:solidFill>
                  <a:schemeClr val="tx2"/>
                </a:solidFill>
                <a:effectLst>
                  <a:outerShdw blurRad="38100" dist="38100" dir="2700000" algn="tl">
                    <a:srgbClr val="000000">
                      <a:alpha val="43137"/>
                    </a:srgbClr>
                  </a:outerShdw>
                </a:effectLst>
                <a:latin typeface="+mj-lt"/>
                <a:ea typeface="+mj-ea"/>
                <a:cs typeface="+mj-cs"/>
              </a:rPr>
              <a:t> </a:t>
            </a:r>
            <a:r>
              <a:rPr lang="en-US" sz="9300" dirty="0" err="1">
                <a:ln>
                  <a:solidFill>
                    <a:srgbClr val="92D050"/>
                  </a:solidFill>
                </a:ln>
                <a:solidFill>
                  <a:schemeClr val="tx2"/>
                </a:solidFill>
                <a:effectLst>
                  <a:outerShdw blurRad="38100" dist="38100" dir="2700000" algn="tl">
                    <a:srgbClr val="000000">
                      <a:alpha val="43137"/>
                    </a:srgbClr>
                  </a:outerShdw>
                </a:effectLst>
                <a:latin typeface="+mj-lt"/>
                <a:ea typeface="+mj-ea"/>
                <a:cs typeface="+mj-cs"/>
              </a:rPr>
              <a:t>Günümüze</a:t>
            </a:r>
            <a:r>
              <a:rPr lang="en-US" sz="9300" dirty="0">
                <a:ln>
                  <a:solidFill>
                    <a:srgbClr val="92D050"/>
                  </a:solidFill>
                </a:ln>
                <a:solidFill>
                  <a:schemeClr val="tx2"/>
                </a:solidFill>
                <a:effectLst>
                  <a:outerShdw blurRad="38100" dist="38100" dir="2700000" algn="tl">
                    <a:srgbClr val="000000">
                      <a:alpha val="43137"/>
                    </a:srgbClr>
                  </a:outerShdw>
                </a:effectLst>
                <a:latin typeface="+mj-lt"/>
                <a:ea typeface="+mj-ea"/>
                <a:cs typeface="+mj-cs"/>
              </a:rPr>
              <a:t> </a:t>
            </a:r>
          </a:p>
          <a:p>
            <a:pPr>
              <a:lnSpc>
                <a:spcPct val="90000"/>
              </a:lnSpc>
              <a:spcBef>
                <a:spcPct val="0"/>
              </a:spcBef>
              <a:spcAft>
                <a:spcPts val="600"/>
              </a:spcAft>
            </a:pPr>
            <a:r>
              <a:rPr lang="en-US" sz="9300" dirty="0">
                <a:ln>
                  <a:solidFill>
                    <a:srgbClr val="92D050"/>
                  </a:solidFill>
                </a:ln>
                <a:solidFill>
                  <a:schemeClr val="tx2"/>
                </a:solidFill>
                <a:effectLst>
                  <a:outerShdw blurRad="38100" dist="38100" dir="2700000" algn="tl">
                    <a:srgbClr val="000000">
                      <a:alpha val="43137"/>
                    </a:srgbClr>
                  </a:outerShdw>
                </a:effectLst>
                <a:latin typeface="+mj-lt"/>
                <a:ea typeface="+mj-ea"/>
                <a:cs typeface="+mj-cs"/>
              </a:rPr>
              <a:t>Türk Hamam </a:t>
            </a:r>
            <a:r>
              <a:rPr lang="en-US" sz="9300" dirty="0" err="1">
                <a:ln>
                  <a:solidFill>
                    <a:srgbClr val="92D050"/>
                  </a:solidFill>
                </a:ln>
                <a:solidFill>
                  <a:schemeClr val="tx2"/>
                </a:solidFill>
                <a:effectLst>
                  <a:outerShdw blurRad="38100" dist="38100" dir="2700000" algn="tl">
                    <a:srgbClr val="000000">
                      <a:alpha val="43137"/>
                    </a:srgbClr>
                  </a:outerShdw>
                </a:effectLst>
                <a:latin typeface="+mj-lt"/>
                <a:ea typeface="+mj-ea"/>
                <a:cs typeface="+mj-cs"/>
              </a:rPr>
              <a:t>Kültürü</a:t>
            </a:r>
            <a:endParaRPr lang="en-US" sz="9300" dirty="0">
              <a:ln>
                <a:solidFill>
                  <a:srgbClr val="92D050"/>
                </a:solidFill>
              </a:ln>
              <a:solidFill>
                <a:schemeClr val="tx2"/>
              </a:solidFill>
              <a:effectLst>
                <a:outerShdw blurRad="38100" dist="38100" dir="2700000" algn="tl">
                  <a:srgbClr val="000000">
                    <a:alpha val="43137"/>
                  </a:srgbClr>
                </a:outerShdw>
              </a:effectLst>
              <a:latin typeface="+mj-lt"/>
              <a:ea typeface="+mj-ea"/>
              <a:cs typeface="+mj-cs"/>
            </a:endParaRPr>
          </a:p>
        </p:txBody>
      </p:sp>
      <p:pic>
        <p:nvPicPr>
          <p:cNvPr id="5" name="Resim 4" descr="duvar, iç mekan, banyo, tuvalet, boru tesisatı bağlantı parçası içeren bir resim&#10;&#10;Açıklama otomatik olarak oluşturuldu">
            <a:extLst>
              <a:ext uri="{FF2B5EF4-FFF2-40B4-BE49-F238E27FC236}">
                <a16:creationId xmlns:a16="http://schemas.microsoft.com/office/drawing/2014/main" id="{7BD698B4-A832-15A4-CF64-47706EE172EC}"/>
              </a:ext>
            </a:extLst>
          </p:cNvPr>
          <p:cNvPicPr>
            <a:picLocks noChangeAspect="1"/>
          </p:cNvPicPr>
          <p:nvPr/>
        </p:nvPicPr>
        <p:blipFill rotWithShape="1">
          <a:blip r:embed="rId7"/>
          <a:srcRect l="6750" r="17163"/>
          <a:stretch/>
        </p:blipFill>
        <p:spPr>
          <a:xfrm>
            <a:off x="6210681" y="1384557"/>
            <a:ext cx="20478360" cy="12447991"/>
          </a:xfrm>
          <a:prstGeom prst="rect">
            <a:avLst/>
          </a:prstGeom>
          <a:effectLst>
            <a:outerShdw blurRad="50800" dist="50800" dir="5400000" algn="tl" rotWithShape="0">
              <a:prstClr val="black">
                <a:alpha val="43000"/>
              </a:prstClr>
            </a:outerShdw>
          </a:effectLst>
        </p:spPr>
      </p:pic>
      <p:sp>
        <p:nvSpPr>
          <p:cNvPr id="3" name="Metin kutusu 2">
            <a:extLst>
              <a:ext uri="{FF2B5EF4-FFF2-40B4-BE49-F238E27FC236}">
                <a16:creationId xmlns:a16="http://schemas.microsoft.com/office/drawing/2014/main" id="{37412D10-BCD7-5CF8-0341-3B23F996576E}"/>
              </a:ext>
            </a:extLst>
          </p:cNvPr>
          <p:cNvSpPr txBox="1"/>
          <p:nvPr/>
        </p:nvSpPr>
        <p:spPr>
          <a:xfrm>
            <a:off x="1946313" y="18793460"/>
            <a:ext cx="30303872" cy="1938992"/>
          </a:xfrm>
          <a:prstGeom prst="rect">
            <a:avLst/>
          </a:prstGeom>
          <a:noFill/>
        </p:spPr>
        <p:txBody>
          <a:bodyPr wrap="square">
            <a:spAutoFit/>
          </a:bodyPr>
          <a:lstStyle/>
          <a:p>
            <a:r>
              <a:rPr lang="tr-TR" sz="6000" dirty="0"/>
              <a:t>Tesis bünyesinde geleneksel Türk hamamı bulunmakta olup, sosyal ve dinlenme alanları kapsamında hizmet vermektedir.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FE47D5A6-65BC-78CF-CD11-8E9A265CD3B3}"/>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9E61277-52EF-C3E3-621A-EA33C6C4665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9202997"/>
            <a:ext cx="11063936" cy="14438053"/>
          </a:xfrm>
          <a:prstGeom prst="rect">
            <a:avLst/>
          </a:prstGeom>
        </p:spPr>
      </p:pic>
      <p:pic>
        <p:nvPicPr>
          <p:cNvPr id="14" name="Picture 13">
            <a:extLst>
              <a:ext uri="{FF2B5EF4-FFF2-40B4-BE49-F238E27FC236}">
                <a16:creationId xmlns:a16="http://schemas.microsoft.com/office/drawing/2014/main" id="{C4DF424E-270E-8448-AF88-D54D382D3A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16" name="Oval 15">
            <a:extLst>
              <a:ext uri="{FF2B5EF4-FFF2-40B4-BE49-F238E27FC236}">
                <a16:creationId xmlns:a16="http://schemas.microsoft.com/office/drawing/2014/main" id="{080FDFC0-19C5-2237-C638-3C61994B6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18" name="Picture 17">
            <a:extLst>
              <a:ext uri="{FF2B5EF4-FFF2-40B4-BE49-F238E27FC236}">
                <a16:creationId xmlns:a16="http://schemas.microsoft.com/office/drawing/2014/main" id="{E661E5ED-34BB-679F-5CC5-212D9AFFFA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20" name="Picture 19">
            <a:extLst>
              <a:ext uri="{FF2B5EF4-FFF2-40B4-BE49-F238E27FC236}">
                <a16:creationId xmlns:a16="http://schemas.microsoft.com/office/drawing/2014/main" id="{CA87EB56-C18E-F420-A8D0-85E537578B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85484" y="21014266"/>
            <a:ext cx="2723452" cy="2626784"/>
          </a:xfrm>
          <a:prstGeom prst="rect">
            <a:avLst/>
          </a:prstGeom>
        </p:spPr>
      </p:pic>
      <p:sp>
        <p:nvSpPr>
          <p:cNvPr id="22" name="Rectangle 21">
            <a:extLst>
              <a:ext uri="{FF2B5EF4-FFF2-40B4-BE49-F238E27FC236}">
                <a16:creationId xmlns:a16="http://schemas.microsoft.com/office/drawing/2014/main" id="{2A3CF26B-1816-B55C-9262-0ED83CD9C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Metin kutusu 2">
            <a:extLst>
              <a:ext uri="{FF2B5EF4-FFF2-40B4-BE49-F238E27FC236}">
                <a16:creationId xmlns:a16="http://schemas.microsoft.com/office/drawing/2014/main" id="{CF909AEE-B764-C9A2-729A-90793F586755}"/>
              </a:ext>
            </a:extLst>
          </p:cNvPr>
          <p:cNvSpPr txBox="1"/>
          <p:nvPr/>
        </p:nvSpPr>
        <p:spPr>
          <a:xfrm>
            <a:off x="1946313" y="19775958"/>
            <a:ext cx="30303872" cy="2862322"/>
          </a:xfrm>
          <a:prstGeom prst="rect">
            <a:avLst/>
          </a:prstGeom>
          <a:noFill/>
        </p:spPr>
        <p:txBody>
          <a:bodyPr wrap="square">
            <a:spAutoFit/>
          </a:bodyPr>
          <a:lstStyle/>
          <a:p>
            <a:r>
              <a:rPr lang="tr-TR" sz="6000" dirty="0"/>
              <a:t>Tesis genelinde Türk kültürünü yansıtan eski, antika ve etnografik nitelikteki objelere yer verilerek kültürel mirasın yaşatılması ve mekânsal kimliğin güçlendirilmesi amaçlanmıştır.</a:t>
            </a:r>
          </a:p>
        </p:txBody>
      </p:sp>
      <p:pic>
        <p:nvPicPr>
          <p:cNvPr id="2" name="Resim 1">
            <a:extLst>
              <a:ext uri="{FF2B5EF4-FFF2-40B4-BE49-F238E27FC236}">
                <a16:creationId xmlns:a16="http://schemas.microsoft.com/office/drawing/2014/main" id="{A60F0E09-C236-A1E6-4F87-8603C9F0E25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46313" y="1474459"/>
            <a:ext cx="5551307" cy="7401743"/>
          </a:xfrm>
          <a:prstGeom prst="rect">
            <a:avLst/>
          </a:prstGeom>
          <a:noFill/>
          <a:ln>
            <a:noFill/>
          </a:ln>
        </p:spPr>
      </p:pic>
      <p:pic>
        <p:nvPicPr>
          <p:cNvPr id="4" name="Resim 3">
            <a:extLst>
              <a:ext uri="{FF2B5EF4-FFF2-40B4-BE49-F238E27FC236}">
                <a16:creationId xmlns:a16="http://schemas.microsoft.com/office/drawing/2014/main" id="{53A6A21C-4495-FFCA-7D71-EFA7CDEC440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5205" y="7985466"/>
            <a:ext cx="6448731" cy="8598308"/>
          </a:xfrm>
          <a:prstGeom prst="rect">
            <a:avLst/>
          </a:prstGeom>
          <a:noFill/>
          <a:ln>
            <a:noFill/>
          </a:ln>
        </p:spPr>
      </p:pic>
      <p:pic>
        <p:nvPicPr>
          <p:cNvPr id="6" name="Resim 5">
            <a:extLst>
              <a:ext uri="{FF2B5EF4-FFF2-40B4-BE49-F238E27FC236}">
                <a16:creationId xmlns:a16="http://schemas.microsoft.com/office/drawing/2014/main" id="{FEF6ED53-DCCB-09CD-0BC8-3A0EEBBDED9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0964" y="2811927"/>
            <a:ext cx="5551307" cy="7401743"/>
          </a:xfrm>
          <a:prstGeom prst="rect">
            <a:avLst/>
          </a:prstGeom>
          <a:noFill/>
          <a:ln>
            <a:noFill/>
          </a:ln>
        </p:spPr>
      </p:pic>
      <p:pic>
        <p:nvPicPr>
          <p:cNvPr id="8" name="Resim 7">
            <a:extLst>
              <a:ext uri="{FF2B5EF4-FFF2-40B4-BE49-F238E27FC236}">
                <a16:creationId xmlns:a16="http://schemas.microsoft.com/office/drawing/2014/main" id="{61BB245C-71DD-0AE4-8BE5-A98B2E62A67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52390" y="9805552"/>
            <a:ext cx="5699457" cy="8484262"/>
          </a:xfrm>
          <a:prstGeom prst="rect">
            <a:avLst/>
          </a:prstGeom>
          <a:noFill/>
          <a:ln>
            <a:noFill/>
          </a:ln>
        </p:spPr>
      </p:pic>
      <p:pic>
        <p:nvPicPr>
          <p:cNvPr id="9" name="Resim 8">
            <a:extLst>
              <a:ext uri="{FF2B5EF4-FFF2-40B4-BE49-F238E27FC236}">
                <a16:creationId xmlns:a16="http://schemas.microsoft.com/office/drawing/2014/main" id="{33E58A2B-F5E4-9997-4C92-94FAE1F81FB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34018" y="4675612"/>
            <a:ext cx="4473601" cy="5962860"/>
          </a:xfrm>
          <a:prstGeom prst="rect">
            <a:avLst/>
          </a:prstGeom>
          <a:noFill/>
          <a:ln>
            <a:noFill/>
          </a:ln>
        </p:spPr>
      </p:pic>
      <p:pic>
        <p:nvPicPr>
          <p:cNvPr id="10" name="Resim 9">
            <a:extLst>
              <a:ext uri="{FF2B5EF4-FFF2-40B4-BE49-F238E27FC236}">
                <a16:creationId xmlns:a16="http://schemas.microsoft.com/office/drawing/2014/main" id="{B4C9EC83-6ED0-B9D6-375E-5211B8E3483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634431" y="878111"/>
            <a:ext cx="8408670" cy="11211560"/>
          </a:xfrm>
          <a:prstGeom prst="rect">
            <a:avLst/>
          </a:prstGeom>
          <a:noFill/>
          <a:ln>
            <a:noFill/>
          </a:ln>
        </p:spPr>
      </p:pic>
      <p:pic>
        <p:nvPicPr>
          <p:cNvPr id="13" name="Resim 12">
            <a:extLst>
              <a:ext uri="{FF2B5EF4-FFF2-40B4-BE49-F238E27FC236}">
                <a16:creationId xmlns:a16="http://schemas.microsoft.com/office/drawing/2014/main" id="{88BE8766-1A5F-C53C-DED1-DC17CA0DEB7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124661" y="5712248"/>
            <a:ext cx="7015764" cy="10520165"/>
          </a:xfrm>
          <a:prstGeom prst="rect">
            <a:avLst/>
          </a:prstGeom>
          <a:noFill/>
          <a:ln>
            <a:noFill/>
          </a:ln>
        </p:spPr>
      </p:pic>
      <p:pic>
        <p:nvPicPr>
          <p:cNvPr id="15" name="Resim 14">
            <a:extLst>
              <a:ext uri="{FF2B5EF4-FFF2-40B4-BE49-F238E27FC236}">
                <a16:creationId xmlns:a16="http://schemas.microsoft.com/office/drawing/2014/main" id="{A94616E5-06EE-C602-AD4D-623326DF3BF3}"/>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3856" y="8604393"/>
            <a:ext cx="3924276" cy="5393836"/>
          </a:xfrm>
          <a:prstGeom prst="rect">
            <a:avLst/>
          </a:prstGeom>
          <a:noFill/>
          <a:ln>
            <a:noFill/>
          </a:ln>
        </p:spPr>
      </p:pic>
      <p:pic>
        <p:nvPicPr>
          <p:cNvPr id="17" name="Resim 16">
            <a:extLst>
              <a:ext uri="{FF2B5EF4-FFF2-40B4-BE49-F238E27FC236}">
                <a16:creationId xmlns:a16="http://schemas.microsoft.com/office/drawing/2014/main" id="{3C29A980-267E-F4A9-D594-F8531427800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006083" y="9712412"/>
            <a:ext cx="6865102" cy="9150903"/>
          </a:xfrm>
          <a:prstGeom prst="rect">
            <a:avLst/>
          </a:prstGeom>
          <a:noFill/>
          <a:ln>
            <a:noFill/>
          </a:ln>
        </p:spPr>
      </p:pic>
      <p:pic>
        <p:nvPicPr>
          <p:cNvPr id="19" name="Resim 18">
            <a:extLst>
              <a:ext uri="{FF2B5EF4-FFF2-40B4-BE49-F238E27FC236}">
                <a16:creationId xmlns:a16="http://schemas.microsoft.com/office/drawing/2014/main" id="{CC844858-64FC-1538-543D-1B16C4B6E5A1}"/>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717121" y="8312954"/>
            <a:ext cx="4480762" cy="5974909"/>
          </a:xfrm>
          <a:prstGeom prst="rect">
            <a:avLst/>
          </a:prstGeom>
          <a:noFill/>
          <a:ln>
            <a:noFill/>
          </a:ln>
        </p:spPr>
      </p:pic>
    </p:spTree>
    <p:extLst>
      <p:ext uri="{BB962C8B-B14F-4D97-AF65-F5344CB8AC3E}">
        <p14:creationId xmlns:p14="http://schemas.microsoft.com/office/powerpoint/2010/main" val="36537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9202997"/>
            <a:ext cx="11063936" cy="14438053"/>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85484" y="21014266"/>
            <a:ext cx="2723452" cy="2626784"/>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4" name="Metin kutusu 3">
            <a:extLst>
              <a:ext uri="{FF2B5EF4-FFF2-40B4-BE49-F238E27FC236}">
                <a16:creationId xmlns:a16="http://schemas.microsoft.com/office/drawing/2014/main" id="{CC4AD084-F011-3549-76C6-748554BC2085}"/>
              </a:ext>
            </a:extLst>
          </p:cNvPr>
          <p:cNvSpPr txBox="1"/>
          <p:nvPr/>
        </p:nvSpPr>
        <p:spPr>
          <a:xfrm>
            <a:off x="12899162" y="6916997"/>
            <a:ext cx="18739435" cy="12531588"/>
          </a:xfrm>
          <a:prstGeom prst="rect">
            <a:avLst/>
          </a:prstGeom>
        </p:spPr>
        <p:txBody>
          <a:bodyPr vert="horz" lIns="91440" tIns="45720" rIns="91440" bIns="45720" rtlCol="0" anchor="b">
            <a:normAutofit/>
          </a:bodyPr>
          <a:lstStyle/>
          <a:p>
            <a:pPr>
              <a:spcBef>
                <a:spcPct val="0"/>
              </a:spcBef>
              <a:spcAft>
                <a:spcPts val="600"/>
              </a:spcAft>
            </a:pPr>
            <a:r>
              <a:rPr lang="en-US" sz="7200" dirty="0">
                <a:solidFill>
                  <a:schemeClr val="tx2"/>
                </a:solidFill>
                <a:latin typeface="+mj-lt"/>
                <a:ea typeface="+mj-ea"/>
                <a:cs typeface="+mj-cs"/>
              </a:rPr>
              <a:t>PEYZAJDA </a:t>
            </a:r>
            <a:r>
              <a:rPr lang="tr-TR" sz="7200" dirty="0">
                <a:solidFill>
                  <a:schemeClr val="tx2"/>
                </a:solidFill>
                <a:latin typeface="+mj-lt"/>
                <a:ea typeface="+mj-ea"/>
                <a:cs typeface="+mj-cs"/>
              </a:rPr>
              <a:t>KULLANDIĞIMIZ BİTKİLER KURAKLIĞA DAYANIKLI AZ SULAMA İSTEYEN BİTKİLERDİR. BÖYLELİKLE SU TASARRUFU KONUSUNA DA DİKKAT ÇEKMEKTEYİZ.</a:t>
            </a:r>
          </a:p>
          <a:p>
            <a:pPr>
              <a:spcBef>
                <a:spcPct val="0"/>
              </a:spcBef>
              <a:spcAft>
                <a:spcPts val="600"/>
              </a:spcAft>
            </a:pPr>
            <a:endParaRPr lang="tr-TR" sz="7200" dirty="0">
              <a:solidFill>
                <a:schemeClr val="tx2"/>
              </a:solidFill>
              <a:latin typeface="+mj-lt"/>
              <a:ea typeface="+mj-ea"/>
              <a:cs typeface="+mj-cs"/>
            </a:endParaRPr>
          </a:p>
          <a:p>
            <a:pPr>
              <a:spcBef>
                <a:spcPct val="0"/>
              </a:spcBef>
              <a:spcAft>
                <a:spcPts val="600"/>
              </a:spcAft>
            </a:pPr>
            <a:r>
              <a:rPr lang="tr-TR" sz="5400" dirty="0" err="1">
                <a:solidFill>
                  <a:schemeClr val="tx2"/>
                </a:solidFill>
                <a:latin typeface="+mj-lt"/>
                <a:ea typeface="+mj-ea"/>
                <a:cs typeface="+mj-cs"/>
              </a:rPr>
              <a:t>Areka</a:t>
            </a:r>
            <a:r>
              <a:rPr lang="tr-TR" sz="5400" dirty="0">
                <a:solidFill>
                  <a:schemeClr val="tx2"/>
                </a:solidFill>
                <a:latin typeface="+mj-lt"/>
                <a:ea typeface="+mj-ea"/>
                <a:cs typeface="+mj-cs"/>
              </a:rPr>
              <a:t> Palmiyesi</a:t>
            </a:r>
          </a:p>
          <a:p>
            <a:pPr>
              <a:spcBef>
                <a:spcPct val="0"/>
              </a:spcBef>
              <a:spcAft>
                <a:spcPts val="600"/>
              </a:spcAft>
            </a:pPr>
            <a:r>
              <a:rPr lang="tr-TR" sz="5400" dirty="0">
                <a:solidFill>
                  <a:schemeClr val="tx2"/>
                </a:solidFill>
                <a:latin typeface="+mj-lt"/>
                <a:ea typeface="+mj-ea"/>
                <a:cs typeface="+mj-cs"/>
              </a:rPr>
              <a:t>Sardunya</a:t>
            </a:r>
          </a:p>
          <a:p>
            <a:pPr>
              <a:spcBef>
                <a:spcPct val="0"/>
              </a:spcBef>
              <a:spcAft>
                <a:spcPts val="600"/>
              </a:spcAft>
            </a:pPr>
            <a:r>
              <a:rPr lang="tr-TR" sz="5400" dirty="0">
                <a:solidFill>
                  <a:schemeClr val="tx2"/>
                </a:solidFill>
                <a:latin typeface="+mj-lt"/>
                <a:ea typeface="+mj-ea"/>
                <a:cs typeface="+mj-cs"/>
              </a:rPr>
              <a:t>Bodur Çam</a:t>
            </a:r>
          </a:p>
          <a:p>
            <a:pPr>
              <a:spcBef>
                <a:spcPct val="0"/>
              </a:spcBef>
              <a:spcAft>
                <a:spcPts val="600"/>
              </a:spcAft>
            </a:pPr>
            <a:r>
              <a:rPr lang="tr-TR" sz="5400" dirty="0">
                <a:solidFill>
                  <a:schemeClr val="tx2"/>
                </a:solidFill>
                <a:latin typeface="+mj-lt"/>
                <a:ea typeface="+mj-ea"/>
                <a:cs typeface="+mj-cs"/>
              </a:rPr>
              <a:t>Rozet Çiçeği ..</a:t>
            </a:r>
          </a:p>
          <a:p>
            <a:pPr>
              <a:spcBef>
                <a:spcPct val="0"/>
              </a:spcBef>
              <a:spcAft>
                <a:spcPts val="600"/>
              </a:spcAft>
            </a:pPr>
            <a:endParaRPr lang="en-US" sz="7200" dirty="0">
              <a:solidFill>
                <a:schemeClr val="tx2"/>
              </a:solidFill>
              <a:latin typeface="+mj-lt"/>
              <a:ea typeface="+mj-ea"/>
              <a:cs typeface="+mj-cs"/>
            </a:endParaRPr>
          </a:p>
        </p:txBody>
      </p:sp>
      <p:pic>
        <p:nvPicPr>
          <p:cNvPr id="6" name="Picture 5" descr="Açılmış nilüfer çiçeği">
            <a:extLst>
              <a:ext uri="{FF2B5EF4-FFF2-40B4-BE49-F238E27FC236}">
                <a16:creationId xmlns:a16="http://schemas.microsoft.com/office/drawing/2014/main" id="{4F5D2B7D-72C7-80C8-8D2A-8FBE077951FF}"/>
              </a:ext>
            </a:extLst>
          </p:cNvPr>
          <p:cNvPicPr>
            <a:picLocks noChangeAspect="1"/>
          </p:cNvPicPr>
          <p:nvPr/>
        </p:nvPicPr>
        <p:blipFill rotWithShape="1">
          <a:blip r:embed="rId7"/>
          <a:srcRect l="5979" r="62612"/>
          <a:stretch/>
        </p:blipFill>
        <p:spPr>
          <a:xfrm>
            <a:off x="20" y="10"/>
            <a:ext cx="11124039" cy="23641040"/>
          </a:xfrm>
          <a:prstGeom prst="rect">
            <a:avLst/>
          </a:prstGeom>
        </p:spPr>
      </p:pic>
    </p:spTree>
    <p:extLst>
      <p:ext uri="{BB962C8B-B14F-4D97-AF65-F5344CB8AC3E}">
        <p14:creationId xmlns:p14="http://schemas.microsoft.com/office/powerpoint/2010/main" val="175604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9202997"/>
            <a:ext cx="11063936" cy="14438053"/>
          </a:xfrm>
          <a:prstGeom prst="rect">
            <a:avLst/>
          </a:prstGeom>
        </p:spPr>
      </p:pic>
      <p:pic>
        <p:nvPicPr>
          <p:cNvPr id="51" name="Picture 50">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53" name="Oval 52">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55" name="Picture 54">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57" name="Picture 56">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94073" y="21014266"/>
            <a:ext cx="2723452" cy="2626784"/>
          </a:xfrm>
          <a:prstGeom prst="rect">
            <a:avLst/>
          </a:prstGeom>
        </p:spPr>
      </p:pic>
      <p:sp>
        <p:nvSpPr>
          <p:cNvPr id="59" name="Rectangle 58">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5" name="Resim 4" descr="bina, gökyüzü, dış mekan, otel içeren bir resim&#10;&#10;Açıklama otomatik olarak oluşturuldu">
            <a:extLst>
              <a:ext uri="{FF2B5EF4-FFF2-40B4-BE49-F238E27FC236}">
                <a16:creationId xmlns:a16="http://schemas.microsoft.com/office/drawing/2014/main" id="{E074CA90-AD5D-B329-7E6D-A28A32C1AE8E}"/>
              </a:ext>
            </a:extLst>
          </p:cNvPr>
          <p:cNvPicPr>
            <a:picLocks noChangeAspect="1"/>
          </p:cNvPicPr>
          <p:nvPr/>
        </p:nvPicPr>
        <p:blipFill rotWithShape="1">
          <a:blip r:embed="rId7">
            <a:alphaModFix/>
          </a:blip>
          <a:srcRect t="14865" b="4961"/>
          <a:stretch/>
        </p:blipFill>
        <p:spPr>
          <a:xfrm>
            <a:off x="20" y="0"/>
            <a:ext cx="33413680" cy="23641040"/>
          </a:xfrm>
          <a:prstGeom prst="rect">
            <a:avLst/>
          </a:prstGeom>
        </p:spPr>
      </p:pic>
      <p:sp>
        <p:nvSpPr>
          <p:cNvPr id="61" name="Rectangle 60">
            <a:extLst>
              <a:ext uri="{FF2B5EF4-FFF2-40B4-BE49-F238E27FC236}">
                <a16:creationId xmlns:a16="http://schemas.microsoft.com/office/drawing/2014/main" id="{529DF628-3DC1-41BF-9730-E680D7FC2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190181" y="0"/>
            <a:ext cx="21295468"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3" name="Rectangle 62">
            <a:extLst>
              <a:ext uri="{FF2B5EF4-FFF2-40B4-BE49-F238E27FC236}">
                <a16:creationId xmlns:a16="http://schemas.microsoft.com/office/drawing/2014/main" id="{623695FD-17A6-460C-AFB4-A56F8DFB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188767" y="4465531"/>
            <a:ext cx="21301234" cy="19175519"/>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4" name="Metin kutusu 2">
            <a:extLst>
              <a:ext uri="{FF2B5EF4-FFF2-40B4-BE49-F238E27FC236}">
                <a16:creationId xmlns:a16="http://schemas.microsoft.com/office/drawing/2014/main" id="{8C83C956-FBD9-849A-2A1E-A47990008353}"/>
              </a:ext>
            </a:extLst>
          </p:cNvPr>
          <p:cNvGraphicFramePr/>
          <p:nvPr>
            <p:extLst>
              <p:ext uri="{D42A27DB-BD31-4B8C-83A1-F6EECF244321}">
                <p14:modId xmlns:p14="http://schemas.microsoft.com/office/powerpoint/2010/main" val="4281936984"/>
              </p:ext>
            </p:extLst>
          </p:nvPr>
        </p:nvGraphicFramePr>
        <p:xfrm>
          <a:off x="9570076" y="4990888"/>
          <a:ext cx="17972802" cy="165487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5" descr="Sarı arka plan üzerinde ünlem işareti">
            <a:extLst>
              <a:ext uri="{FF2B5EF4-FFF2-40B4-BE49-F238E27FC236}">
                <a16:creationId xmlns:a16="http://schemas.microsoft.com/office/drawing/2014/main" id="{43D882EC-A606-D920-C128-1C4714CE49F2}"/>
              </a:ext>
            </a:extLst>
          </p:cNvPr>
          <p:cNvPicPr>
            <a:picLocks noChangeAspect="1"/>
          </p:cNvPicPr>
          <p:nvPr/>
        </p:nvPicPr>
        <p:blipFill rotWithShape="1">
          <a:blip r:embed="rId3"/>
          <a:srcRect l="29965" r="17047" b="-1"/>
          <a:stretch/>
        </p:blipFill>
        <p:spPr>
          <a:xfrm>
            <a:off x="-5" y="10"/>
            <a:ext cx="16702483" cy="23641040"/>
          </a:xfrm>
          <a:prstGeom prst="rect">
            <a:avLst/>
          </a:prstGeom>
        </p:spPr>
      </p:pic>
      <p:sp>
        <p:nvSpPr>
          <p:cNvPr id="4" name="Metin kutusu 3">
            <a:extLst>
              <a:ext uri="{FF2B5EF4-FFF2-40B4-BE49-F238E27FC236}">
                <a16:creationId xmlns:a16="http://schemas.microsoft.com/office/drawing/2014/main" id="{7594704F-8DF6-855B-ABB1-BD3958714FF8}"/>
              </a:ext>
            </a:extLst>
          </p:cNvPr>
          <p:cNvSpPr txBox="1"/>
          <p:nvPr/>
        </p:nvSpPr>
        <p:spPr>
          <a:xfrm>
            <a:off x="17098086" y="3102221"/>
            <a:ext cx="16702476" cy="20046460"/>
          </a:xfrm>
          <a:prstGeom prst="rect">
            <a:avLst/>
          </a:prstGeom>
        </p:spPr>
        <p:txBody>
          <a:bodyPr vert="horz" lIns="91440" tIns="45720" rIns="91440" bIns="45720" rtlCol="0">
            <a:normAutofit/>
          </a:bodyPr>
          <a:lstStyle/>
          <a:p>
            <a:pPr marL="73660" indent="-544195">
              <a:spcBef>
                <a:spcPts val="1000"/>
              </a:spcBef>
              <a:buClr>
                <a:schemeClr val="bg2">
                  <a:lumMod val="40000"/>
                  <a:lumOff val="60000"/>
                </a:schemeClr>
              </a:buClr>
              <a:buSzPct val="80000"/>
              <a:buFont typeface="Wingdings 3" charset="2"/>
              <a:buChar char=""/>
            </a:pPr>
            <a:endParaRPr lang="tr-TR" sz="4800" dirty="0">
              <a:ln>
                <a:noFill/>
              </a:ln>
              <a:effectLst>
                <a:outerShdw blurRad="38100" dist="19050" dir="2700000" algn="tl">
                  <a:schemeClr val="dk1">
                    <a:alpha val="40000"/>
                  </a:schemeClr>
                </a:outerShdw>
              </a:effectLst>
              <a:latin typeface="+mj-lt"/>
              <a:ea typeface="+mj-ea"/>
              <a:cs typeface="+mj-cs"/>
            </a:endParaRPr>
          </a:p>
          <a:p>
            <a:pPr marL="73660" indent="-544195">
              <a:spcBef>
                <a:spcPts val="1000"/>
              </a:spcBef>
              <a:buClr>
                <a:schemeClr val="bg2">
                  <a:lumMod val="40000"/>
                  <a:lumOff val="60000"/>
                </a:schemeClr>
              </a:buClr>
              <a:buSzPct val="80000"/>
              <a:buFont typeface="Wingdings 3" charset="2"/>
              <a:buChar char=""/>
            </a:pPr>
            <a:r>
              <a:rPr lang="en-US" sz="4800" dirty="0">
                <a:ln>
                  <a:noFill/>
                </a:ln>
                <a:effectLst>
                  <a:outerShdw blurRad="38100" dist="19050" dir="2700000" algn="tl">
                    <a:schemeClr val="dk1">
                      <a:alpha val="40000"/>
                    </a:schemeClr>
                  </a:outerShdw>
                </a:effectLst>
                <a:latin typeface="+mj-lt"/>
                <a:ea typeface="+mj-ea"/>
                <a:cs typeface="+mj-cs"/>
              </a:rPr>
              <a:t>TÜRKİYE’ DE KÜLTÜREL MİRASA KONU YERLERDE DAVRANIŞ KURALLARI</a:t>
            </a:r>
            <a:endParaRPr lang="en-US" sz="4800" dirty="0">
              <a:effectLst/>
              <a:latin typeface="+mj-lt"/>
              <a:ea typeface="+mj-ea"/>
              <a:cs typeface="+mj-cs"/>
            </a:endParaRPr>
          </a:p>
          <a:p>
            <a:pPr>
              <a:spcBef>
                <a:spcPts val="1000"/>
              </a:spcBef>
              <a:buClr>
                <a:schemeClr val="bg2">
                  <a:lumMod val="40000"/>
                  <a:lumOff val="60000"/>
                </a:schemeClr>
              </a:buClr>
              <a:buSzPct val="80000"/>
            </a:pPr>
            <a:endParaRPr lang="en-US" sz="4800" dirty="0">
              <a:effectLst/>
              <a:latin typeface="+mj-lt"/>
              <a:ea typeface="+mj-ea"/>
              <a:cs typeface="+mj-cs"/>
            </a:endParaRPr>
          </a:p>
          <a:p>
            <a:pPr marL="73660" indent="-544195">
              <a:spcBef>
                <a:spcPts val="1000"/>
              </a:spcBef>
              <a:buClr>
                <a:schemeClr val="bg2">
                  <a:lumMod val="40000"/>
                  <a:lumOff val="60000"/>
                </a:schemeClr>
              </a:buClr>
              <a:buSzPct val="80000"/>
              <a:buFont typeface="Wingdings 3" charset="2"/>
              <a:buChar char=""/>
            </a:pPr>
            <a:r>
              <a:rPr lang="en-US" sz="4800" dirty="0" err="1">
                <a:ln>
                  <a:noFill/>
                </a:ln>
                <a:effectLst>
                  <a:reflection blurRad="6350" stA="53000" endA="300" endPos="35500" dir="5400000" sy="-90000" algn="bl"/>
                </a:effectLst>
                <a:latin typeface="+mj-lt"/>
                <a:ea typeface="+mj-ea"/>
                <a:cs typeface="+mj-cs"/>
              </a:rPr>
              <a:t>Türkiye’de</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yer</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alan</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kültürel</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mirasa</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konu</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alanları</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koruyarak</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gelecek</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nesillere</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taşımak</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adına</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Lütfen</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aşağıdaki</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kurallara</a:t>
            </a:r>
            <a:r>
              <a:rPr lang="en-US" sz="4800" dirty="0">
                <a:ln>
                  <a:noFill/>
                </a:ln>
                <a:effectLst>
                  <a:reflection blurRad="6350" stA="53000" endA="300" endPos="35500" dir="5400000" sy="-90000" algn="bl"/>
                </a:effectLst>
                <a:latin typeface="+mj-lt"/>
                <a:ea typeface="+mj-ea"/>
                <a:cs typeface="+mj-cs"/>
              </a:rPr>
              <a:t> </a:t>
            </a:r>
            <a:r>
              <a:rPr lang="en-US" sz="4800" dirty="0" err="1">
                <a:ln>
                  <a:noFill/>
                </a:ln>
                <a:effectLst>
                  <a:reflection blurRad="6350" stA="53000" endA="300" endPos="35500" dir="5400000" sy="-90000" algn="bl"/>
                </a:effectLst>
                <a:latin typeface="+mj-lt"/>
                <a:ea typeface="+mj-ea"/>
                <a:cs typeface="+mj-cs"/>
              </a:rPr>
              <a:t>uyalım</a:t>
            </a:r>
            <a:r>
              <a:rPr lang="en-US" sz="4800" dirty="0">
                <a:ln>
                  <a:noFill/>
                </a:ln>
                <a:effectLst>
                  <a:reflection blurRad="6350" stA="53000" endA="300" endPos="35500" dir="5400000" sy="-90000" algn="bl"/>
                </a:effectLst>
                <a:latin typeface="+mj-lt"/>
                <a:ea typeface="+mj-ea"/>
                <a:cs typeface="+mj-cs"/>
              </a:rPr>
              <a:t>.</a:t>
            </a:r>
            <a:endParaRPr lang="en-US" sz="4800" dirty="0">
              <a:effectLst/>
              <a:latin typeface="+mj-lt"/>
              <a:ea typeface="+mj-ea"/>
              <a:cs typeface="+mj-cs"/>
            </a:endParaRPr>
          </a:p>
          <a:p>
            <a:pPr marL="73660" indent="-544195">
              <a:spcBef>
                <a:spcPts val="1000"/>
              </a:spcBef>
              <a:buClr>
                <a:schemeClr val="bg2">
                  <a:lumMod val="40000"/>
                  <a:lumOff val="60000"/>
                </a:schemeClr>
              </a:buClr>
              <a:buSzPct val="80000"/>
              <a:buFont typeface="Wingdings 3" charset="2"/>
              <a:buChar char=""/>
            </a:pPr>
            <a:endParaRPr lang="en-US" sz="4800" u="sng" dirty="0">
              <a:effectLst>
                <a:reflection blurRad="6350" stA="53000" endA="300" endPos="35500" dir="5400000" sy="-90000" algn="bl"/>
              </a:effectLst>
              <a:latin typeface="+mj-lt"/>
              <a:ea typeface="+mj-ea"/>
              <a:cs typeface="+mj-cs"/>
            </a:endParaRPr>
          </a:p>
          <a:p>
            <a:pPr marL="342900" lvl="0" indent="-342900">
              <a:spcBef>
                <a:spcPts val="1000"/>
              </a:spcBef>
              <a:buClr>
                <a:schemeClr val="bg2">
                  <a:lumMod val="40000"/>
                  <a:lumOff val="60000"/>
                </a:schemeClr>
              </a:buClr>
              <a:buSzPct val="80000"/>
              <a:buFont typeface="Wingdings 3" charset="2"/>
              <a:buChar char=""/>
            </a:pPr>
            <a:r>
              <a:rPr lang="en-US" sz="4800" dirty="0" err="1">
                <a:effectLst/>
                <a:latin typeface="+mj-lt"/>
                <a:ea typeface="+mj-ea"/>
                <a:cs typeface="+mj-cs"/>
              </a:rPr>
              <a:t>İbadethane</a:t>
            </a:r>
            <a:r>
              <a:rPr lang="en-US" sz="4800" dirty="0">
                <a:effectLst/>
                <a:latin typeface="+mj-lt"/>
                <a:ea typeface="+mj-ea"/>
                <a:cs typeface="+mj-cs"/>
              </a:rPr>
              <a:t> </a:t>
            </a:r>
            <a:r>
              <a:rPr lang="en-US" sz="4800" dirty="0" err="1">
                <a:effectLst/>
                <a:latin typeface="+mj-lt"/>
                <a:ea typeface="+mj-ea"/>
                <a:cs typeface="+mj-cs"/>
              </a:rPr>
              <a:t>girişlerinde</a:t>
            </a:r>
            <a:r>
              <a:rPr lang="en-US" sz="4800" dirty="0">
                <a:effectLst/>
                <a:latin typeface="+mj-lt"/>
                <a:ea typeface="+mj-ea"/>
                <a:cs typeface="+mj-cs"/>
              </a:rPr>
              <a:t>; </a:t>
            </a:r>
            <a:r>
              <a:rPr lang="en-US" sz="4800" dirty="0" err="1">
                <a:effectLst/>
                <a:latin typeface="+mj-lt"/>
                <a:ea typeface="+mj-ea"/>
                <a:cs typeface="+mj-cs"/>
              </a:rPr>
              <a:t>şort-etek</a:t>
            </a:r>
            <a:r>
              <a:rPr lang="en-US" sz="4800" dirty="0">
                <a:effectLst/>
                <a:latin typeface="+mj-lt"/>
                <a:ea typeface="+mj-ea"/>
                <a:cs typeface="+mj-cs"/>
              </a:rPr>
              <a:t> </a:t>
            </a:r>
            <a:r>
              <a:rPr lang="en-US" sz="4800" dirty="0" err="1">
                <a:effectLst/>
                <a:latin typeface="+mj-lt"/>
                <a:ea typeface="+mj-ea"/>
                <a:cs typeface="+mj-cs"/>
              </a:rPr>
              <a:t>gibi</a:t>
            </a:r>
            <a:r>
              <a:rPr lang="en-US" sz="4800" dirty="0">
                <a:effectLst/>
                <a:latin typeface="+mj-lt"/>
                <a:ea typeface="+mj-ea"/>
                <a:cs typeface="+mj-cs"/>
              </a:rPr>
              <a:t> </a:t>
            </a:r>
            <a:r>
              <a:rPr lang="en-US" sz="4800" dirty="0" err="1">
                <a:effectLst/>
                <a:latin typeface="+mj-lt"/>
                <a:ea typeface="+mj-ea"/>
                <a:cs typeface="+mj-cs"/>
              </a:rPr>
              <a:t>dizlerinin</a:t>
            </a:r>
            <a:r>
              <a:rPr lang="en-US" sz="4800" dirty="0">
                <a:effectLst/>
                <a:latin typeface="+mj-lt"/>
                <a:ea typeface="+mj-ea"/>
                <a:cs typeface="+mj-cs"/>
              </a:rPr>
              <a:t> </a:t>
            </a:r>
            <a:r>
              <a:rPr lang="en-US" sz="4800" dirty="0" err="1">
                <a:effectLst/>
                <a:latin typeface="+mj-lt"/>
                <a:ea typeface="+mj-ea"/>
                <a:cs typeface="+mj-cs"/>
              </a:rPr>
              <a:t>üzerinde</a:t>
            </a:r>
            <a:r>
              <a:rPr lang="en-US" sz="4800" dirty="0">
                <a:effectLst/>
                <a:latin typeface="+mj-lt"/>
                <a:ea typeface="+mj-ea"/>
                <a:cs typeface="+mj-cs"/>
              </a:rPr>
              <a:t> </a:t>
            </a:r>
            <a:r>
              <a:rPr lang="en-US" sz="4800" dirty="0" err="1">
                <a:effectLst/>
                <a:latin typeface="+mj-lt"/>
                <a:ea typeface="+mj-ea"/>
                <a:cs typeface="+mj-cs"/>
              </a:rPr>
              <a:t>açıkta</a:t>
            </a:r>
            <a:r>
              <a:rPr lang="en-US" sz="4800" dirty="0">
                <a:effectLst/>
                <a:latin typeface="+mj-lt"/>
                <a:ea typeface="+mj-ea"/>
                <a:cs typeface="+mj-cs"/>
              </a:rPr>
              <a:t> </a:t>
            </a:r>
            <a:r>
              <a:rPr lang="en-US" sz="4800" dirty="0" err="1">
                <a:effectLst/>
                <a:latin typeface="+mj-lt"/>
                <a:ea typeface="+mj-ea"/>
                <a:cs typeface="+mj-cs"/>
              </a:rPr>
              <a:t>kalan</a:t>
            </a:r>
            <a:r>
              <a:rPr lang="en-US" sz="4800" dirty="0">
                <a:effectLst/>
                <a:latin typeface="+mj-lt"/>
                <a:ea typeface="+mj-ea"/>
                <a:cs typeface="+mj-cs"/>
              </a:rPr>
              <a:t> </a:t>
            </a:r>
            <a:r>
              <a:rPr lang="en-US" sz="4800" dirty="0" err="1">
                <a:effectLst/>
                <a:latin typeface="+mj-lt"/>
                <a:ea typeface="+mj-ea"/>
                <a:cs typeface="+mj-cs"/>
              </a:rPr>
              <a:t>ve</a:t>
            </a:r>
            <a:r>
              <a:rPr lang="en-US" sz="4800" dirty="0">
                <a:effectLst/>
                <a:latin typeface="+mj-lt"/>
                <a:ea typeface="+mj-ea"/>
                <a:cs typeface="+mj-cs"/>
              </a:rPr>
              <a:t> </a:t>
            </a:r>
            <a:r>
              <a:rPr lang="en-US" sz="4800" dirty="0" err="1">
                <a:effectLst/>
                <a:latin typeface="+mj-lt"/>
                <a:ea typeface="+mj-ea"/>
                <a:cs typeface="+mj-cs"/>
              </a:rPr>
              <a:t>omuzları</a:t>
            </a:r>
            <a:r>
              <a:rPr lang="en-US" sz="4800" dirty="0">
                <a:effectLst/>
                <a:latin typeface="+mj-lt"/>
                <a:ea typeface="+mj-ea"/>
                <a:cs typeface="+mj-cs"/>
              </a:rPr>
              <a:t> </a:t>
            </a:r>
            <a:r>
              <a:rPr lang="en-US" sz="4800" dirty="0" err="1">
                <a:effectLst/>
                <a:latin typeface="+mj-lt"/>
                <a:ea typeface="+mj-ea"/>
                <a:cs typeface="+mj-cs"/>
              </a:rPr>
              <a:t>açıkta</a:t>
            </a:r>
            <a:r>
              <a:rPr lang="en-US" sz="4800" dirty="0">
                <a:effectLst/>
                <a:latin typeface="+mj-lt"/>
                <a:ea typeface="+mj-ea"/>
                <a:cs typeface="+mj-cs"/>
              </a:rPr>
              <a:t> </a:t>
            </a:r>
            <a:r>
              <a:rPr lang="en-US" sz="4800" dirty="0" err="1">
                <a:effectLst/>
                <a:latin typeface="+mj-lt"/>
                <a:ea typeface="+mj-ea"/>
                <a:cs typeface="+mj-cs"/>
              </a:rPr>
              <a:t>bırakan</a:t>
            </a:r>
            <a:r>
              <a:rPr lang="en-US" sz="4800" dirty="0">
                <a:effectLst/>
                <a:latin typeface="+mj-lt"/>
                <a:ea typeface="+mj-ea"/>
                <a:cs typeface="+mj-cs"/>
              </a:rPr>
              <a:t> </a:t>
            </a:r>
            <a:r>
              <a:rPr lang="en-US" sz="4800" dirty="0" err="1">
                <a:effectLst/>
                <a:latin typeface="+mj-lt"/>
                <a:ea typeface="+mj-ea"/>
                <a:cs typeface="+mj-cs"/>
              </a:rPr>
              <a:t>giysiler</a:t>
            </a:r>
            <a:r>
              <a:rPr lang="en-US" sz="4800" dirty="0">
                <a:effectLst/>
                <a:latin typeface="+mj-lt"/>
                <a:ea typeface="+mj-ea"/>
                <a:cs typeface="+mj-cs"/>
              </a:rPr>
              <a:t> </a:t>
            </a:r>
            <a:r>
              <a:rPr lang="en-US" sz="4800" dirty="0" err="1">
                <a:effectLst/>
                <a:latin typeface="+mj-lt"/>
                <a:ea typeface="+mj-ea"/>
                <a:cs typeface="+mj-cs"/>
              </a:rPr>
              <a:t>giymek</a:t>
            </a:r>
            <a:r>
              <a:rPr lang="en-US" sz="4800" dirty="0">
                <a:effectLst/>
                <a:latin typeface="+mj-lt"/>
                <a:ea typeface="+mj-ea"/>
                <a:cs typeface="+mj-cs"/>
              </a:rPr>
              <a:t> </a:t>
            </a:r>
            <a:r>
              <a:rPr lang="en-US" sz="4800" dirty="0" err="1">
                <a:effectLst/>
                <a:latin typeface="+mj-lt"/>
                <a:ea typeface="+mj-ea"/>
                <a:cs typeface="+mj-cs"/>
              </a:rPr>
              <a:t>ve</a:t>
            </a:r>
            <a:r>
              <a:rPr lang="en-US" sz="4800" dirty="0">
                <a:effectLst/>
                <a:latin typeface="+mj-lt"/>
                <a:ea typeface="+mj-ea"/>
                <a:cs typeface="+mj-cs"/>
              </a:rPr>
              <a:t> </a:t>
            </a:r>
            <a:r>
              <a:rPr lang="en-US" sz="4800" dirty="0" err="1">
                <a:effectLst/>
                <a:latin typeface="+mj-lt"/>
                <a:ea typeface="+mj-ea"/>
                <a:cs typeface="+mj-cs"/>
              </a:rPr>
              <a:t>yüksek</a:t>
            </a:r>
            <a:r>
              <a:rPr lang="en-US" sz="4800" dirty="0">
                <a:effectLst/>
                <a:latin typeface="+mj-lt"/>
                <a:ea typeface="+mj-ea"/>
                <a:cs typeface="+mj-cs"/>
              </a:rPr>
              <a:t> </a:t>
            </a:r>
            <a:r>
              <a:rPr lang="en-US" sz="4800" dirty="0" err="1">
                <a:effectLst/>
                <a:latin typeface="+mj-lt"/>
                <a:ea typeface="+mj-ea"/>
                <a:cs typeface="+mj-cs"/>
              </a:rPr>
              <a:t>sesle</a:t>
            </a:r>
            <a:r>
              <a:rPr lang="en-US" sz="4800" dirty="0">
                <a:effectLst/>
                <a:latin typeface="+mj-lt"/>
                <a:ea typeface="+mj-ea"/>
                <a:cs typeface="+mj-cs"/>
              </a:rPr>
              <a:t> </a:t>
            </a:r>
            <a:r>
              <a:rPr lang="en-US" sz="4800" dirty="0" err="1">
                <a:effectLst/>
                <a:latin typeface="+mj-lt"/>
                <a:ea typeface="+mj-ea"/>
                <a:cs typeface="+mj-cs"/>
              </a:rPr>
              <a:t>konuşmak</a:t>
            </a:r>
            <a:r>
              <a:rPr lang="en-US" sz="4800" dirty="0">
                <a:effectLst/>
                <a:latin typeface="+mj-lt"/>
                <a:ea typeface="+mj-ea"/>
                <a:cs typeface="+mj-cs"/>
              </a:rPr>
              <a:t> </a:t>
            </a:r>
            <a:r>
              <a:rPr lang="en-US" sz="4800" dirty="0" err="1">
                <a:effectLst/>
                <a:latin typeface="+mj-lt"/>
                <a:ea typeface="+mj-ea"/>
                <a:cs typeface="+mj-cs"/>
              </a:rPr>
              <a:t>müzik</a:t>
            </a:r>
            <a:r>
              <a:rPr lang="en-US" sz="4800" dirty="0">
                <a:effectLst/>
                <a:latin typeface="+mj-lt"/>
                <a:ea typeface="+mj-ea"/>
                <a:cs typeface="+mj-cs"/>
              </a:rPr>
              <a:t> </a:t>
            </a:r>
            <a:r>
              <a:rPr lang="en-US" sz="4800" dirty="0" err="1">
                <a:effectLst/>
                <a:latin typeface="+mj-lt"/>
                <a:ea typeface="+mj-ea"/>
                <a:cs typeface="+mj-cs"/>
              </a:rPr>
              <a:t>dinlemek</a:t>
            </a:r>
            <a:r>
              <a:rPr lang="en-US" sz="4800" dirty="0">
                <a:effectLst/>
                <a:latin typeface="+mj-lt"/>
                <a:ea typeface="+mj-ea"/>
                <a:cs typeface="+mj-cs"/>
              </a:rPr>
              <a:t> </a:t>
            </a:r>
            <a:r>
              <a:rPr lang="en-US" sz="4800" dirty="0" err="1">
                <a:effectLst/>
                <a:latin typeface="+mj-lt"/>
                <a:ea typeface="+mj-ea"/>
                <a:cs typeface="+mj-cs"/>
              </a:rPr>
              <a:t>kutsal</a:t>
            </a:r>
            <a:r>
              <a:rPr lang="en-US" sz="4800" dirty="0">
                <a:effectLst/>
                <a:latin typeface="+mj-lt"/>
                <a:ea typeface="+mj-ea"/>
                <a:cs typeface="+mj-cs"/>
              </a:rPr>
              <a:t> </a:t>
            </a:r>
            <a:r>
              <a:rPr lang="en-US" sz="4800" dirty="0" err="1">
                <a:effectLst/>
                <a:latin typeface="+mj-lt"/>
                <a:ea typeface="+mj-ea"/>
                <a:cs typeface="+mj-cs"/>
              </a:rPr>
              <a:t>mekânlarda</a:t>
            </a:r>
            <a:r>
              <a:rPr lang="en-US" sz="4800" dirty="0">
                <a:effectLst/>
                <a:latin typeface="+mj-lt"/>
                <a:ea typeface="+mj-ea"/>
                <a:cs typeface="+mj-cs"/>
              </a:rPr>
              <a:t> </a:t>
            </a:r>
            <a:r>
              <a:rPr lang="en-US" sz="4800" dirty="0" err="1">
                <a:effectLst/>
                <a:latin typeface="+mj-lt"/>
                <a:ea typeface="+mj-ea"/>
                <a:cs typeface="+mj-cs"/>
              </a:rPr>
              <a:t>yasaktır</a:t>
            </a:r>
            <a:r>
              <a:rPr lang="en-US" sz="4800" dirty="0">
                <a:effectLst/>
                <a:latin typeface="+mj-lt"/>
                <a:ea typeface="+mj-ea"/>
                <a:cs typeface="+mj-cs"/>
              </a:rPr>
              <a:t>. </a:t>
            </a:r>
          </a:p>
          <a:p>
            <a:pPr marL="73660" indent="-73660">
              <a:spcBef>
                <a:spcPts val="1000"/>
              </a:spcBef>
              <a:buClr>
                <a:schemeClr val="bg2">
                  <a:lumMod val="40000"/>
                  <a:lumOff val="60000"/>
                </a:schemeClr>
              </a:buClr>
              <a:buSzPct val="80000"/>
              <a:buFont typeface="Wingdings 3" charset="2"/>
              <a:buChar char=""/>
            </a:pPr>
            <a:r>
              <a:rPr lang="en-US" sz="4800" dirty="0">
                <a:effectLst/>
                <a:latin typeface="+mj-lt"/>
                <a:ea typeface="+mj-ea"/>
                <a:cs typeface="+mj-cs"/>
              </a:rPr>
              <a:t> </a:t>
            </a:r>
          </a:p>
          <a:p>
            <a:pPr marL="342900" lvl="0" indent="-342900">
              <a:spcBef>
                <a:spcPts val="1000"/>
              </a:spcBef>
              <a:buClr>
                <a:schemeClr val="bg2">
                  <a:lumMod val="40000"/>
                  <a:lumOff val="60000"/>
                </a:schemeClr>
              </a:buClr>
              <a:buSzPct val="80000"/>
              <a:buFont typeface="Wingdings 3" charset="2"/>
              <a:buChar char=""/>
            </a:pPr>
            <a:r>
              <a:rPr lang="en-US" sz="4800" dirty="0" err="1">
                <a:effectLst/>
                <a:latin typeface="+mj-lt"/>
                <a:ea typeface="+mj-ea"/>
                <a:cs typeface="+mj-cs"/>
              </a:rPr>
              <a:t>Çocuklar</a:t>
            </a:r>
            <a:r>
              <a:rPr lang="en-US" sz="4800" dirty="0">
                <a:effectLst/>
                <a:latin typeface="+mj-lt"/>
                <a:ea typeface="+mj-ea"/>
                <a:cs typeface="+mj-cs"/>
              </a:rPr>
              <a:t> </a:t>
            </a:r>
            <a:r>
              <a:rPr lang="en-US" sz="4800" dirty="0" err="1">
                <a:effectLst/>
                <a:latin typeface="+mj-lt"/>
                <a:ea typeface="+mj-ea"/>
                <a:cs typeface="+mj-cs"/>
              </a:rPr>
              <a:t>ve</a:t>
            </a:r>
            <a:r>
              <a:rPr lang="en-US" sz="4800" dirty="0">
                <a:effectLst/>
                <a:latin typeface="+mj-lt"/>
                <a:ea typeface="+mj-ea"/>
                <a:cs typeface="+mj-cs"/>
              </a:rPr>
              <a:t> </a:t>
            </a:r>
            <a:r>
              <a:rPr lang="en-US" sz="4800" dirty="0" err="1">
                <a:effectLst/>
                <a:latin typeface="+mj-lt"/>
                <a:ea typeface="+mj-ea"/>
                <a:cs typeface="+mj-cs"/>
              </a:rPr>
              <a:t>tanımadığınız</a:t>
            </a:r>
            <a:r>
              <a:rPr lang="en-US" sz="4800" dirty="0">
                <a:effectLst/>
                <a:latin typeface="+mj-lt"/>
                <a:ea typeface="+mj-ea"/>
                <a:cs typeface="+mj-cs"/>
              </a:rPr>
              <a:t> </a:t>
            </a:r>
            <a:r>
              <a:rPr lang="en-US" sz="4800" dirty="0" err="1">
                <a:effectLst/>
                <a:latin typeface="+mj-lt"/>
                <a:ea typeface="+mj-ea"/>
                <a:cs typeface="+mj-cs"/>
              </a:rPr>
              <a:t>kişiler</a:t>
            </a:r>
            <a:r>
              <a:rPr lang="en-US" sz="4800" dirty="0">
                <a:effectLst/>
                <a:latin typeface="+mj-lt"/>
                <a:ea typeface="+mj-ea"/>
                <a:cs typeface="+mj-cs"/>
              </a:rPr>
              <a:t> </a:t>
            </a:r>
            <a:r>
              <a:rPr lang="en-US" sz="4800" dirty="0" err="1">
                <a:effectLst/>
                <a:latin typeface="+mj-lt"/>
                <a:ea typeface="+mj-ea"/>
                <a:cs typeface="+mj-cs"/>
              </a:rPr>
              <a:t>ile</a:t>
            </a:r>
            <a:r>
              <a:rPr lang="en-US" sz="4800" dirty="0">
                <a:effectLst/>
                <a:latin typeface="+mj-lt"/>
                <a:ea typeface="+mj-ea"/>
                <a:cs typeface="+mj-cs"/>
              </a:rPr>
              <a:t> </a:t>
            </a:r>
            <a:r>
              <a:rPr lang="en-US" sz="4800" dirty="0" err="1">
                <a:effectLst/>
                <a:latin typeface="+mj-lt"/>
                <a:ea typeface="+mj-ea"/>
                <a:cs typeface="+mj-cs"/>
              </a:rPr>
              <a:t>fotoğraf</a:t>
            </a:r>
            <a:r>
              <a:rPr lang="en-US" sz="4800" dirty="0">
                <a:effectLst/>
                <a:latin typeface="+mj-lt"/>
                <a:ea typeface="+mj-ea"/>
                <a:cs typeface="+mj-cs"/>
              </a:rPr>
              <a:t> </a:t>
            </a:r>
            <a:r>
              <a:rPr lang="en-US" sz="4800" dirty="0" err="1">
                <a:effectLst/>
                <a:latin typeface="+mj-lt"/>
                <a:ea typeface="+mj-ea"/>
                <a:cs typeface="+mj-cs"/>
              </a:rPr>
              <a:t>ve</a:t>
            </a:r>
            <a:r>
              <a:rPr lang="en-US" sz="4800" dirty="0">
                <a:effectLst/>
                <a:latin typeface="+mj-lt"/>
                <a:ea typeface="+mj-ea"/>
                <a:cs typeface="+mj-cs"/>
              </a:rPr>
              <a:t> video </a:t>
            </a:r>
            <a:r>
              <a:rPr lang="en-US" sz="4800" dirty="0" err="1">
                <a:effectLst/>
                <a:latin typeface="+mj-lt"/>
                <a:ea typeface="+mj-ea"/>
                <a:cs typeface="+mj-cs"/>
              </a:rPr>
              <a:t>çekmek</a:t>
            </a:r>
            <a:r>
              <a:rPr lang="en-US" sz="4800" dirty="0">
                <a:effectLst/>
                <a:latin typeface="+mj-lt"/>
                <a:ea typeface="+mj-ea"/>
                <a:cs typeface="+mj-cs"/>
              </a:rPr>
              <a:t> </a:t>
            </a:r>
            <a:r>
              <a:rPr lang="en-US" sz="4800" dirty="0" err="1">
                <a:effectLst/>
                <a:latin typeface="+mj-lt"/>
                <a:ea typeface="+mj-ea"/>
                <a:cs typeface="+mj-cs"/>
              </a:rPr>
              <a:t>için</a:t>
            </a:r>
            <a:r>
              <a:rPr lang="en-US" sz="4800" dirty="0">
                <a:effectLst/>
                <a:latin typeface="+mj-lt"/>
                <a:ea typeface="+mj-ea"/>
                <a:cs typeface="+mj-cs"/>
              </a:rPr>
              <a:t> </a:t>
            </a:r>
            <a:r>
              <a:rPr lang="en-US" sz="4800" dirty="0" err="1">
                <a:effectLst/>
                <a:latin typeface="+mj-lt"/>
                <a:ea typeface="+mj-ea"/>
                <a:cs typeface="+mj-cs"/>
              </a:rPr>
              <a:t>lütfen</a:t>
            </a:r>
            <a:r>
              <a:rPr lang="en-US" sz="4800" dirty="0">
                <a:effectLst/>
                <a:latin typeface="+mj-lt"/>
                <a:ea typeface="+mj-ea"/>
                <a:cs typeface="+mj-cs"/>
              </a:rPr>
              <a:t> </a:t>
            </a:r>
            <a:r>
              <a:rPr lang="en-US" sz="4800" dirty="0" err="1">
                <a:effectLst/>
                <a:latin typeface="+mj-lt"/>
                <a:ea typeface="+mj-ea"/>
                <a:cs typeface="+mj-cs"/>
              </a:rPr>
              <a:t>izin</a:t>
            </a:r>
            <a:r>
              <a:rPr lang="en-US" sz="4800" dirty="0">
                <a:effectLst/>
                <a:latin typeface="+mj-lt"/>
                <a:ea typeface="+mj-ea"/>
                <a:cs typeface="+mj-cs"/>
              </a:rPr>
              <a:t> </a:t>
            </a:r>
            <a:r>
              <a:rPr lang="en-US" sz="4800" dirty="0" err="1">
                <a:effectLst/>
                <a:latin typeface="+mj-lt"/>
                <a:ea typeface="+mj-ea"/>
                <a:cs typeface="+mj-cs"/>
              </a:rPr>
              <a:t>isteyiniz</a:t>
            </a:r>
            <a:r>
              <a:rPr lang="en-US" sz="4800" dirty="0">
                <a:effectLst/>
                <a:latin typeface="+mj-lt"/>
                <a:ea typeface="+mj-ea"/>
                <a:cs typeface="+mj-cs"/>
              </a:rPr>
              <a:t>. </a:t>
            </a:r>
            <a:r>
              <a:rPr lang="en-US" sz="4800" dirty="0" err="1">
                <a:effectLst/>
                <a:latin typeface="+mj-lt"/>
                <a:ea typeface="+mj-ea"/>
                <a:cs typeface="+mj-cs"/>
              </a:rPr>
              <a:t>İzinsiz</a:t>
            </a:r>
            <a:r>
              <a:rPr lang="en-US" sz="4800" dirty="0">
                <a:effectLst/>
                <a:latin typeface="+mj-lt"/>
                <a:ea typeface="+mj-ea"/>
                <a:cs typeface="+mj-cs"/>
              </a:rPr>
              <a:t> </a:t>
            </a:r>
            <a:r>
              <a:rPr lang="en-US" sz="4800" dirty="0" err="1">
                <a:effectLst/>
                <a:latin typeface="+mj-lt"/>
                <a:ea typeface="+mj-ea"/>
                <a:cs typeface="+mj-cs"/>
              </a:rPr>
              <a:t>çekim</a:t>
            </a:r>
            <a:r>
              <a:rPr lang="en-US" sz="4800" dirty="0">
                <a:effectLst/>
                <a:latin typeface="+mj-lt"/>
                <a:ea typeface="+mj-ea"/>
                <a:cs typeface="+mj-cs"/>
              </a:rPr>
              <a:t> </a:t>
            </a:r>
            <a:r>
              <a:rPr lang="en-US" sz="4800" dirty="0" err="1">
                <a:effectLst/>
                <a:latin typeface="+mj-lt"/>
                <a:ea typeface="+mj-ea"/>
                <a:cs typeface="+mj-cs"/>
              </a:rPr>
              <a:t>yapılması</a:t>
            </a:r>
            <a:r>
              <a:rPr lang="en-US" sz="4800" dirty="0">
                <a:effectLst/>
                <a:latin typeface="+mj-lt"/>
                <a:ea typeface="+mj-ea"/>
                <a:cs typeface="+mj-cs"/>
              </a:rPr>
              <a:t> </a:t>
            </a:r>
            <a:r>
              <a:rPr lang="en-US" sz="4800" dirty="0" err="1">
                <a:effectLst/>
                <a:latin typeface="+mj-lt"/>
                <a:ea typeface="+mj-ea"/>
                <a:cs typeface="+mj-cs"/>
              </a:rPr>
              <a:t>yasaktır</a:t>
            </a:r>
            <a:r>
              <a:rPr lang="en-US" sz="4800" dirty="0">
                <a:effectLst/>
                <a:latin typeface="+mj-lt"/>
                <a:ea typeface="+mj-ea"/>
                <a:cs typeface="+mj-cs"/>
              </a:rPr>
              <a:t>.</a:t>
            </a:r>
          </a:p>
          <a:p>
            <a:pPr marL="457200" indent="-544195">
              <a:spcBef>
                <a:spcPts val="1000"/>
              </a:spcBef>
              <a:buClr>
                <a:schemeClr val="bg2">
                  <a:lumMod val="40000"/>
                  <a:lumOff val="60000"/>
                </a:schemeClr>
              </a:buClr>
              <a:buSzPct val="80000"/>
              <a:buFont typeface="Wingdings 3" charset="2"/>
              <a:buChar char=""/>
            </a:pPr>
            <a:r>
              <a:rPr lang="en-US" sz="4800" dirty="0">
                <a:effectLst/>
                <a:latin typeface="+mj-lt"/>
                <a:ea typeface="+mj-ea"/>
                <a:cs typeface="+mj-cs"/>
              </a:rPr>
              <a:t> </a:t>
            </a:r>
          </a:p>
          <a:p>
            <a:pPr marL="342900" lvl="0" indent="-342900">
              <a:spcBef>
                <a:spcPts val="1000"/>
              </a:spcBef>
              <a:buClr>
                <a:schemeClr val="bg2">
                  <a:lumMod val="40000"/>
                  <a:lumOff val="60000"/>
                </a:schemeClr>
              </a:buClr>
              <a:buSzPct val="80000"/>
              <a:buFont typeface="Wingdings 3" charset="2"/>
              <a:buChar char=""/>
            </a:pPr>
            <a:r>
              <a:rPr lang="en-US" sz="4800" dirty="0" err="1">
                <a:effectLst/>
                <a:latin typeface="+mj-lt"/>
                <a:ea typeface="+mj-ea"/>
                <a:cs typeface="+mj-cs"/>
              </a:rPr>
              <a:t>Anıtlar</a:t>
            </a:r>
            <a:r>
              <a:rPr lang="en-US" sz="4800" dirty="0">
                <a:effectLst/>
                <a:latin typeface="+mj-lt"/>
                <a:ea typeface="+mj-ea"/>
                <a:cs typeface="+mj-cs"/>
              </a:rPr>
              <a:t> </a:t>
            </a:r>
            <a:r>
              <a:rPr lang="en-US" sz="4800" dirty="0" err="1">
                <a:effectLst/>
                <a:latin typeface="+mj-lt"/>
                <a:ea typeface="+mj-ea"/>
                <a:cs typeface="+mj-cs"/>
              </a:rPr>
              <a:t>ve</a:t>
            </a:r>
            <a:r>
              <a:rPr lang="en-US" sz="4800" dirty="0">
                <a:effectLst/>
                <a:latin typeface="+mj-lt"/>
                <a:ea typeface="+mj-ea"/>
                <a:cs typeface="+mj-cs"/>
              </a:rPr>
              <a:t> </a:t>
            </a:r>
            <a:r>
              <a:rPr lang="en-US" sz="4800" dirty="0" err="1">
                <a:effectLst/>
                <a:latin typeface="+mj-lt"/>
                <a:ea typeface="+mj-ea"/>
                <a:cs typeface="+mj-cs"/>
              </a:rPr>
              <a:t>tarihi</a:t>
            </a:r>
            <a:r>
              <a:rPr lang="en-US" sz="4800" dirty="0">
                <a:effectLst/>
                <a:latin typeface="+mj-lt"/>
                <a:ea typeface="+mj-ea"/>
                <a:cs typeface="+mj-cs"/>
              </a:rPr>
              <a:t> </a:t>
            </a:r>
            <a:r>
              <a:rPr lang="en-US" sz="4800" dirty="0" err="1">
                <a:effectLst/>
                <a:latin typeface="+mj-lt"/>
                <a:ea typeface="+mj-ea"/>
                <a:cs typeface="+mj-cs"/>
              </a:rPr>
              <a:t>eserlerin</a:t>
            </a:r>
            <a:r>
              <a:rPr lang="en-US" sz="4800" dirty="0">
                <a:effectLst/>
                <a:latin typeface="+mj-lt"/>
                <a:ea typeface="+mj-ea"/>
                <a:cs typeface="+mj-cs"/>
              </a:rPr>
              <a:t> </a:t>
            </a:r>
            <a:r>
              <a:rPr lang="en-US" sz="4800" dirty="0" err="1">
                <a:effectLst/>
                <a:latin typeface="+mj-lt"/>
                <a:ea typeface="+mj-ea"/>
                <a:cs typeface="+mj-cs"/>
              </a:rPr>
              <a:t>olduğu</a:t>
            </a:r>
            <a:r>
              <a:rPr lang="en-US" sz="4800" dirty="0">
                <a:effectLst/>
                <a:latin typeface="+mj-lt"/>
                <a:ea typeface="+mj-ea"/>
                <a:cs typeface="+mj-cs"/>
              </a:rPr>
              <a:t> </a:t>
            </a:r>
            <a:r>
              <a:rPr lang="en-US" sz="4800" dirty="0" err="1">
                <a:effectLst/>
                <a:latin typeface="+mj-lt"/>
                <a:ea typeface="+mj-ea"/>
                <a:cs typeface="+mj-cs"/>
              </a:rPr>
              <a:t>bölgelerde</a:t>
            </a:r>
            <a:r>
              <a:rPr lang="en-US" sz="4800" dirty="0">
                <a:effectLst/>
                <a:latin typeface="+mj-lt"/>
                <a:ea typeface="+mj-ea"/>
                <a:cs typeface="+mj-cs"/>
              </a:rPr>
              <a:t>, </a:t>
            </a:r>
            <a:r>
              <a:rPr lang="en-US" sz="4800" dirty="0" err="1">
                <a:effectLst/>
                <a:latin typeface="+mj-lt"/>
                <a:ea typeface="+mj-ea"/>
                <a:cs typeface="+mj-cs"/>
              </a:rPr>
              <a:t>oyma</a:t>
            </a:r>
            <a:r>
              <a:rPr lang="en-US" sz="4800" dirty="0">
                <a:effectLst/>
                <a:latin typeface="+mj-lt"/>
                <a:ea typeface="+mj-ea"/>
                <a:cs typeface="+mj-cs"/>
              </a:rPr>
              <a:t> </a:t>
            </a:r>
            <a:r>
              <a:rPr lang="en-US" sz="4800" dirty="0" err="1">
                <a:effectLst/>
                <a:latin typeface="+mj-lt"/>
                <a:ea typeface="+mj-ea"/>
                <a:cs typeface="+mj-cs"/>
              </a:rPr>
              <a:t>ve</a:t>
            </a:r>
            <a:r>
              <a:rPr lang="en-US" sz="4800" dirty="0">
                <a:effectLst/>
                <a:latin typeface="+mj-lt"/>
                <a:ea typeface="+mj-ea"/>
                <a:cs typeface="+mj-cs"/>
              </a:rPr>
              <a:t> </a:t>
            </a:r>
            <a:r>
              <a:rPr lang="en-US" sz="4800" dirty="0" err="1">
                <a:effectLst/>
                <a:latin typeface="+mj-lt"/>
                <a:ea typeface="+mj-ea"/>
                <a:cs typeface="+mj-cs"/>
              </a:rPr>
              <a:t>kırılgan</a:t>
            </a:r>
            <a:r>
              <a:rPr lang="en-US" sz="4800" dirty="0">
                <a:effectLst/>
                <a:latin typeface="+mj-lt"/>
                <a:ea typeface="+mj-ea"/>
                <a:cs typeface="+mj-cs"/>
              </a:rPr>
              <a:t> </a:t>
            </a:r>
            <a:r>
              <a:rPr lang="en-US" sz="4800" dirty="0" err="1">
                <a:effectLst/>
                <a:latin typeface="+mj-lt"/>
                <a:ea typeface="+mj-ea"/>
                <a:cs typeface="+mj-cs"/>
              </a:rPr>
              <a:t>yüzeyli</a:t>
            </a:r>
            <a:r>
              <a:rPr lang="en-US" sz="4800" dirty="0">
                <a:effectLst/>
                <a:latin typeface="+mj-lt"/>
                <a:ea typeface="+mj-ea"/>
                <a:cs typeface="+mj-cs"/>
              </a:rPr>
              <a:t> </a:t>
            </a:r>
            <a:r>
              <a:rPr lang="en-US" sz="4800" dirty="0" err="1">
                <a:effectLst/>
                <a:latin typeface="+mj-lt"/>
                <a:ea typeface="+mj-ea"/>
                <a:cs typeface="+mj-cs"/>
              </a:rPr>
              <a:t>eser</a:t>
            </a:r>
            <a:r>
              <a:rPr lang="en-US" sz="4800" dirty="0">
                <a:effectLst/>
                <a:latin typeface="+mj-lt"/>
                <a:ea typeface="+mj-ea"/>
                <a:cs typeface="+mj-cs"/>
              </a:rPr>
              <a:t> </a:t>
            </a:r>
            <a:r>
              <a:rPr lang="en-US" sz="4800" dirty="0" err="1">
                <a:effectLst/>
                <a:latin typeface="+mj-lt"/>
                <a:ea typeface="+mj-ea"/>
                <a:cs typeface="+mj-cs"/>
              </a:rPr>
              <a:t>ve</a:t>
            </a:r>
            <a:r>
              <a:rPr lang="en-US" sz="4800" dirty="0">
                <a:effectLst/>
                <a:latin typeface="+mj-lt"/>
                <a:ea typeface="+mj-ea"/>
                <a:cs typeface="+mj-cs"/>
              </a:rPr>
              <a:t> </a:t>
            </a:r>
            <a:r>
              <a:rPr lang="en-US" sz="4800" dirty="0" err="1">
                <a:effectLst/>
                <a:latin typeface="+mj-lt"/>
                <a:ea typeface="+mj-ea"/>
                <a:cs typeface="+mj-cs"/>
              </a:rPr>
              <a:t>anıtlara</a:t>
            </a:r>
            <a:r>
              <a:rPr lang="en-US" sz="4800" dirty="0">
                <a:effectLst/>
                <a:latin typeface="+mj-lt"/>
                <a:ea typeface="+mj-ea"/>
                <a:cs typeface="+mj-cs"/>
              </a:rPr>
              <a:t> </a:t>
            </a:r>
            <a:r>
              <a:rPr lang="en-US" sz="4800" dirty="0" err="1">
                <a:effectLst/>
                <a:latin typeface="+mj-lt"/>
                <a:ea typeface="+mj-ea"/>
                <a:cs typeface="+mj-cs"/>
              </a:rPr>
              <a:t>oturmak</a:t>
            </a:r>
            <a:r>
              <a:rPr lang="en-US" sz="4800" dirty="0">
                <a:effectLst/>
                <a:latin typeface="+mj-lt"/>
                <a:ea typeface="+mj-ea"/>
                <a:cs typeface="+mj-cs"/>
              </a:rPr>
              <a:t> </a:t>
            </a:r>
            <a:r>
              <a:rPr lang="en-US" sz="4800" dirty="0" err="1">
                <a:effectLst/>
                <a:latin typeface="+mj-lt"/>
                <a:ea typeface="+mj-ea"/>
                <a:cs typeface="+mj-cs"/>
              </a:rPr>
              <a:t>ve</a:t>
            </a:r>
            <a:r>
              <a:rPr lang="en-US" sz="4800" dirty="0">
                <a:effectLst/>
                <a:latin typeface="+mj-lt"/>
                <a:ea typeface="+mj-ea"/>
                <a:cs typeface="+mj-cs"/>
              </a:rPr>
              <a:t> </a:t>
            </a:r>
            <a:r>
              <a:rPr lang="en-US" sz="4800" dirty="0" err="1">
                <a:effectLst/>
                <a:latin typeface="+mj-lt"/>
                <a:ea typeface="+mj-ea"/>
                <a:cs typeface="+mj-cs"/>
              </a:rPr>
              <a:t>yaslanmak</a:t>
            </a:r>
            <a:r>
              <a:rPr lang="en-US" sz="4800" dirty="0">
                <a:effectLst/>
                <a:latin typeface="+mj-lt"/>
                <a:ea typeface="+mj-ea"/>
                <a:cs typeface="+mj-cs"/>
              </a:rPr>
              <a:t> </a:t>
            </a:r>
            <a:r>
              <a:rPr lang="en-US" sz="4800" dirty="0" err="1">
                <a:effectLst/>
                <a:latin typeface="+mj-lt"/>
                <a:ea typeface="+mj-ea"/>
                <a:cs typeface="+mj-cs"/>
              </a:rPr>
              <a:t>yasaktır</a:t>
            </a:r>
            <a:r>
              <a:rPr lang="en-US" sz="4800" dirty="0">
                <a:effectLst/>
                <a:latin typeface="+mj-lt"/>
                <a:ea typeface="+mj-ea"/>
                <a:cs typeface="+mj-cs"/>
              </a:rPr>
              <a:t>.</a:t>
            </a:r>
          </a:p>
          <a:p>
            <a:pPr marL="457200" indent="-544195">
              <a:spcBef>
                <a:spcPts val="1000"/>
              </a:spcBef>
              <a:buClr>
                <a:schemeClr val="bg2">
                  <a:lumMod val="40000"/>
                  <a:lumOff val="60000"/>
                </a:schemeClr>
              </a:buClr>
              <a:buSzPct val="80000"/>
              <a:buFont typeface="Wingdings 3" charset="2"/>
              <a:buChar char=""/>
            </a:pPr>
            <a:r>
              <a:rPr lang="en-US" sz="4800" dirty="0">
                <a:effectLst/>
                <a:latin typeface="+mj-lt"/>
                <a:ea typeface="+mj-ea"/>
                <a:cs typeface="+mj-cs"/>
              </a:rPr>
              <a:t>  </a:t>
            </a:r>
          </a:p>
          <a:p>
            <a:pPr marL="342900" lvl="0" indent="-342900">
              <a:spcBef>
                <a:spcPts val="1000"/>
              </a:spcBef>
              <a:buClr>
                <a:schemeClr val="bg2">
                  <a:lumMod val="40000"/>
                  <a:lumOff val="60000"/>
                </a:schemeClr>
              </a:buClr>
              <a:buSzPct val="80000"/>
              <a:buFont typeface="Wingdings 3" charset="2"/>
              <a:buChar char=""/>
            </a:pPr>
            <a:r>
              <a:rPr lang="en-US" sz="4800" dirty="0" err="1">
                <a:effectLst/>
                <a:latin typeface="+mj-lt"/>
                <a:ea typeface="+mj-ea"/>
                <a:cs typeface="+mj-cs"/>
              </a:rPr>
              <a:t>Alkol</a:t>
            </a:r>
            <a:r>
              <a:rPr lang="en-US" sz="4800" dirty="0">
                <a:effectLst/>
                <a:latin typeface="+mj-lt"/>
                <a:ea typeface="+mj-ea"/>
                <a:cs typeface="+mj-cs"/>
              </a:rPr>
              <a:t> </a:t>
            </a:r>
            <a:r>
              <a:rPr lang="en-US" sz="4800" dirty="0" err="1">
                <a:effectLst/>
                <a:latin typeface="+mj-lt"/>
                <a:ea typeface="+mj-ea"/>
                <a:cs typeface="+mj-cs"/>
              </a:rPr>
              <a:t>ve</a:t>
            </a:r>
            <a:r>
              <a:rPr lang="en-US" sz="4800" dirty="0">
                <a:effectLst/>
                <a:latin typeface="+mj-lt"/>
                <a:ea typeface="+mj-ea"/>
                <a:cs typeface="+mj-cs"/>
              </a:rPr>
              <a:t> </a:t>
            </a:r>
            <a:r>
              <a:rPr lang="en-US" sz="4800" dirty="0" err="1">
                <a:effectLst/>
                <a:latin typeface="+mj-lt"/>
                <a:ea typeface="+mj-ea"/>
                <a:cs typeface="+mj-cs"/>
              </a:rPr>
              <a:t>sigaranın</a:t>
            </a:r>
            <a:r>
              <a:rPr lang="en-US" sz="4800" dirty="0">
                <a:effectLst/>
                <a:latin typeface="+mj-lt"/>
                <a:ea typeface="+mj-ea"/>
                <a:cs typeface="+mj-cs"/>
              </a:rPr>
              <a:t> </a:t>
            </a:r>
            <a:r>
              <a:rPr lang="en-US" sz="4800" dirty="0" err="1">
                <a:effectLst/>
                <a:latin typeface="+mj-lt"/>
                <a:ea typeface="+mj-ea"/>
                <a:cs typeface="+mj-cs"/>
              </a:rPr>
              <a:t>içilmesi</a:t>
            </a:r>
            <a:r>
              <a:rPr lang="en-US" sz="4800" dirty="0">
                <a:effectLst/>
                <a:latin typeface="+mj-lt"/>
                <a:ea typeface="+mj-ea"/>
                <a:cs typeface="+mj-cs"/>
              </a:rPr>
              <a:t> </a:t>
            </a:r>
            <a:r>
              <a:rPr lang="en-US" sz="4800" dirty="0" err="1">
                <a:effectLst/>
                <a:latin typeface="+mj-lt"/>
                <a:ea typeface="+mj-ea"/>
                <a:cs typeface="+mj-cs"/>
              </a:rPr>
              <a:t>yasak</a:t>
            </a:r>
            <a:r>
              <a:rPr lang="en-US" sz="4800" dirty="0">
                <a:effectLst/>
                <a:latin typeface="+mj-lt"/>
                <a:ea typeface="+mj-ea"/>
                <a:cs typeface="+mj-cs"/>
              </a:rPr>
              <a:t> </a:t>
            </a:r>
            <a:r>
              <a:rPr lang="en-US" sz="4800" dirty="0" err="1">
                <a:effectLst/>
                <a:latin typeface="+mj-lt"/>
                <a:ea typeface="+mj-ea"/>
                <a:cs typeface="+mj-cs"/>
              </a:rPr>
              <a:t>olan</a:t>
            </a:r>
            <a:r>
              <a:rPr lang="en-US" sz="4800" dirty="0">
                <a:effectLst/>
                <a:latin typeface="+mj-lt"/>
                <a:ea typeface="+mj-ea"/>
                <a:cs typeface="+mj-cs"/>
              </a:rPr>
              <a:t> </a:t>
            </a:r>
            <a:r>
              <a:rPr lang="en-US" sz="4800" dirty="0" err="1">
                <a:effectLst/>
                <a:latin typeface="+mj-lt"/>
                <a:ea typeface="+mj-ea"/>
                <a:cs typeface="+mj-cs"/>
              </a:rPr>
              <a:t>bölgelerde</a:t>
            </a:r>
            <a:r>
              <a:rPr lang="en-US" sz="4800" dirty="0">
                <a:effectLst/>
                <a:latin typeface="+mj-lt"/>
                <a:ea typeface="+mj-ea"/>
                <a:cs typeface="+mj-cs"/>
              </a:rPr>
              <a:t> </a:t>
            </a:r>
            <a:r>
              <a:rPr lang="en-US" sz="4800" dirty="0" err="1">
                <a:effectLst/>
                <a:latin typeface="+mj-lt"/>
                <a:ea typeface="+mj-ea"/>
                <a:cs typeface="+mj-cs"/>
              </a:rPr>
              <a:t>tüketilmesi</a:t>
            </a:r>
            <a:r>
              <a:rPr lang="en-US" sz="4800" dirty="0">
                <a:effectLst/>
                <a:latin typeface="+mj-lt"/>
                <a:ea typeface="+mj-ea"/>
                <a:cs typeface="+mj-cs"/>
              </a:rPr>
              <a:t> </a:t>
            </a:r>
            <a:r>
              <a:rPr lang="en-US" sz="4800" dirty="0" err="1">
                <a:effectLst/>
                <a:latin typeface="+mj-lt"/>
                <a:ea typeface="+mj-ea"/>
                <a:cs typeface="+mj-cs"/>
              </a:rPr>
              <a:t>yasaktır</a:t>
            </a:r>
            <a:r>
              <a:rPr lang="en-US" sz="4800" dirty="0">
                <a:effectLst/>
                <a:latin typeface="+mj-lt"/>
                <a:ea typeface="+mj-ea"/>
                <a:cs typeface="+mj-cs"/>
              </a:rPr>
              <a:t>.</a:t>
            </a:r>
          </a:p>
          <a:p>
            <a:pPr marL="73660" indent="-544195">
              <a:spcBef>
                <a:spcPts val="1000"/>
              </a:spcBef>
              <a:buClr>
                <a:schemeClr val="bg2">
                  <a:lumMod val="40000"/>
                  <a:lumOff val="60000"/>
                </a:schemeClr>
              </a:buClr>
              <a:buSzPct val="80000"/>
              <a:buFont typeface="Wingdings 3" charset="2"/>
              <a:buChar char=""/>
            </a:pPr>
            <a:endParaRPr lang="en-US" sz="4800" dirty="0">
              <a:effectLst/>
              <a:latin typeface="+mj-lt"/>
              <a:ea typeface="+mj-ea"/>
              <a:cs typeface="+mj-cs"/>
            </a:endParaRPr>
          </a:p>
          <a:p>
            <a:pPr marL="73660" indent="-544195">
              <a:spcBef>
                <a:spcPts val="1000"/>
              </a:spcBef>
              <a:buClr>
                <a:schemeClr val="bg2">
                  <a:lumMod val="40000"/>
                  <a:lumOff val="60000"/>
                </a:schemeClr>
              </a:buClr>
              <a:buSzPct val="80000"/>
              <a:buFont typeface="Wingdings 3" charset="2"/>
              <a:buChar char=""/>
            </a:pPr>
            <a:endParaRPr lang="en-US" sz="4800" dirty="0">
              <a:effectLst/>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descr="kişi, şahıs, dış mekan, yeşil, giyim içeren bir resim&#10;&#10;Açıklama otomatik olarak oluşturuldu">
            <a:extLst>
              <a:ext uri="{FF2B5EF4-FFF2-40B4-BE49-F238E27FC236}">
                <a16:creationId xmlns:a16="http://schemas.microsoft.com/office/drawing/2014/main" id="{09B71314-7D5C-83B5-285A-033BD17A673F}"/>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10865" r="22000"/>
          <a:stretch/>
        </p:blipFill>
        <p:spPr>
          <a:xfrm>
            <a:off x="20" y="10"/>
            <a:ext cx="33413680" cy="23641040"/>
          </a:xfrm>
          <a:prstGeom prst="rect">
            <a:avLst/>
          </a:prstGeom>
        </p:spPr>
      </p:pic>
      <p:sp>
        <p:nvSpPr>
          <p:cNvPr id="4" name="Metin kutusu 3">
            <a:extLst>
              <a:ext uri="{FF2B5EF4-FFF2-40B4-BE49-F238E27FC236}">
                <a16:creationId xmlns:a16="http://schemas.microsoft.com/office/drawing/2014/main" id="{C279A5BE-E39E-58FF-A805-26BCE5C29A40}"/>
              </a:ext>
            </a:extLst>
          </p:cNvPr>
          <p:cNvSpPr txBox="1"/>
          <p:nvPr/>
        </p:nvSpPr>
        <p:spPr>
          <a:xfrm>
            <a:off x="1055144" y="10729790"/>
            <a:ext cx="31159871" cy="11477805"/>
          </a:xfrm>
          <a:prstGeom prst="rect">
            <a:avLst/>
          </a:prstGeom>
        </p:spPr>
        <p:txBody>
          <a:bodyPr vert="horz" lIns="91440" tIns="45720" rIns="91440" bIns="45720" rtlCol="0" anchor="b">
            <a:normAutofit/>
          </a:bodyPr>
          <a:lstStyle/>
          <a:p>
            <a:pPr>
              <a:spcBef>
                <a:spcPct val="0"/>
              </a:spcBef>
              <a:spcAft>
                <a:spcPts val="600"/>
              </a:spcAft>
            </a:pPr>
            <a:r>
              <a:rPr lang="en-US" sz="7200" dirty="0">
                <a:latin typeface="+mj-lt"/>
                <a:ea typeface="+mj-ea"/>
                <a:cs typeface="+mj-cs"/>
              </a:rPr>
              <a:t>SÜRDÜRÜLEBİLİR TURİZM YOLCULUĞUNDA BİZLERLE BİRLİKTE OLUN.</a:t>
            </a:r>
            <a:endParaRPr lang="tr-TR" sz="7200" dirty="0">
              <a:latin typeface="+mj-lt"/>
              <a:ea typeface="+mj-ea"/>
              <a:cs typeface="+mj-cs"/>
            </a:endParaRPr>
          </a:p>
          <a:p>
            <a:pPr>
              <a:spcBef>
                <a:spcPct val="0"/>
              </a:spcBef>
              <a:spcAft>
                <a:spcPts val="600"/>
              </a:spcAft>
            </a:pPr>
            <a:endParaRPr lang="tr-TR" sz="7200" dirty="0">
              <a:latin typeface="+mj-lt"/>
              <a:ea typeface="+mj-ea"/>
              <a:cs typeface="+mj-cs"/>
            </a:endParaRPr>
          </a:p>
          <a:p>
            <a:pPr>
              <a:spcBef>
                <a:spcPct val="0"/>
              </a:spcBef>
              <a:spcAft>
                <a:spcPts val="600"/>
              </a:spcAft>
            </a:pPr>
            <a:endParaRPr lang="en-US" sz="7200" dirty="0">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descr="bina, gökyüzü, dış mekan, otel içeren bir resim&#10;&#10;Açıklama otomatik olarak oluşturuldu">
            <a:extLst>
              <a:ext uri="{FF2B5EF4-FFF2-40B4-BE49-F238E27FC236}">
                <a16:creationId xmlns:a16="http://schemas.microsoft.com/office/drawing/2014/main" id="{A5329851-8E81-5243-95B8-C2047B57CCEE}"/>
              </a:ext>
            </a:extLst>
          </p:cNvPr>
          <p:cNvPicPr>
            <a:picLocks noChangeAspect="1"/>
          </p:cNvPicPr>
          <p:nvPr/>
        </p:nvPicPr>
        <p:blipFill>
          <a:blip r:embed="rId2"/>
          <a:stretch>
            <a:fillRect/>
          </a:stretch>
        </p:blipFill>
        <p:spPr>
          <a:xfrm>
            <a:off x="0" y="62472"/>
            <a:ext cx="33413700" cy="23578578"/>
          </a:xfrm>
          <a:prstGeom prst="rect">
            <a:avLst/>
          </a:prstGeom>
        </p:spPr>
      </p:pic>
      <p:graphicFrame>
        <p:nvGraphicFramePr>
          <p:cNvPr id="6" name="Tablo 5">
            <a:extLst>
              <a:ext uri="{FF2B5EF4-FFF2-40B4-BE49-F238E27FC236}">
                <a16:creationId xmlns:a16="http://schemas.microsoft.com/office/drawing/2014/main" id="{D7E33885-965A-FB88-B10A-06C6C38942C8}"/>
              </a:ext>
            </a:extLst>
          </p:cNvPr>
          <p:cNvGraphicFramePr>
            <a:graphicFrameLocks noGrp="1"/>
          </p:cNvGraphicFramePr>
          <p:nvPr>
            <p:extLst>
              <p:ext uri="{D42A27DB-BD31-4B8C-83A1-F6EECF244321}">
                <p14:modId xmlns:p14="http://schemas.microsoft.com/office/powerpoint/2010/main" val="3450069166"/>
              </p:ext>
            </p:extLst>
          </p:nvPr>
        </p:nvGraphicFramePr>
        <p:xfrm>
          <a:off x="18076985" y="1934307"/>
          <a:ext cx="13786337" cy="7631724"/>
        </p:xfrm>
        <a:graphic>
          <a:graphicData uri="http://schemas.openxmlformats.org/drawingml/2006/table">
            <a:tbl>
              <a:tblPr>
                <a:effectLst>
                  <a:outerShdw blurRad="76200" dist="12700" dir="8100000" sy="-23000" kx="800400" algn="br" rotWithShape="0">
                    <a:prstClr val="black">
                      <a:alpha val="20000"/>
                    </a:prstClr>
                  </a:outerShdw>
                  <a:reflection blurRad="6350" stA="52000" endA="300" endPos="35000" dir="5400000" sy="-100000" algn="bl" rotWithShape="0"/>
                </a:effectLst>
              </a:tblPr>
              <a:tblGrid>
                <a:gridCol w="8304529">
                  <a:extLst>
                    <a:ext uri="{9D8B030D-6E8A-4147-A177-3AD203B41FA5}">
                      <a16:colId xmlns:a16="http://schemas.microsoft.com/office/drawing/2014/main" val="2938343054"/>
                    </a:ext>
                  </a:extLst>
                </a:gridCol>
                <a:gridCol w="5481808">
                  <a:extLst>
                    <a:ext uri="{9D8B030D-6E8A-4147-A177-3AD203B41FA5}">
                      <a16:colId xmlns:a16="http://schemas.microsoft.com/office/drawing/2014/main" val="3462223680"/>
                    </a:ext>
                  </a:extLst>
                </a:gridCol>
              </a:tblGrid>
              <a:tr h="1701602">
                <a:tc>
                  <a:txBody>
                    <a:bodyPr/>
                    <a:lstStyle/>
                    <a:p>
                      <a:pPr fontAlgn="base"/>
                      <a:r>
                        <a:rPr lang="tr-TR" sz="5400" b="1" dirty="0">
                          <a:solidFill>
                            <a:schemeClr val="accent1">
                              <a:lumMod val="75000"/>
                            </a:schemeClr>
                          </a:solidFill>
                          <a:effectLst>
                            <a:outerShdw blurRad="38100" dist="38100" dir="2700000" algn="tl">
                              <a:srgbClr val="000000">
                                <a:alpha val="43137"/>
                              </a:srgbClr>
                            </a:outerShdw>
                          </a:effectLst>
                          <a:latin typeface="Avenir Next LT Pro" panose="020B0504020202020204" pitchFamily="34" charset="-94"/>
                        </a:rPr>
                        <a:t>MESAFELER</a:t>
                      </a:r>
                    </a:p>
                  </a:txBody>
                  <a:tcPr marL="22860" marR="22860" marT="7620" marB="7620" anchor="ctr">
                    <a:lnL>
                      <a:noFill/>
                    </a:lnL>
                    <a:lnR>
                      <a:noFill/>
                    </a:lnR>
                    <a:lnT>
                      <a:noFill/>
                    </a:lnT>
                    <a:lnB>
                      <a:noFill/>
                    </a:lnB>
                    <a:solidFill>
                      <a:schemeClr val="accent1">
                        <a:lumMod val="60000"/>
                        <a:lumOff val="40000"/>
                      </a:schemeClr>
                    </a:solidFill>
                  </a:tcPr>
                </a:tc>
                <a:tc>
                  <a:txBody>
                    <a:bodyPr/>
                    <a:lstStyle/>
                    <a:p>
                      <a:pPr fontAlgn="base"/>
                      <a:endParaRPr lang="tr-TR" sz="5400">
                        <a:effectLst/>
                        <a:latin typeface="Avenir Next LT Pro" panose="020B0504020202020204" pitchFamily="34" charset="-94"/>
                      </a:endParaRPr>
                    </a:p>
                  </a:txBody>
                  <a:tcPr marL="22860" marR="22860" marT="7620" marB="762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189706961"/>
                  </a:ext>
                </a:extLst>
              </a:tr>
              <a:tr h="1701602">
                <a:tc>
                  <a:txBody>
                    <a:bodyPr/>
                    <a:lstStyle/>
                    <a:p>
                      <a:pPr fontAlgn="base"/>
                      <a:r>
                        <a:rPr lang="tr-TR" sz="5400" b="1" dirty="0">
                          <a:solidFill>
                            <a:schemeClr val="tx2">
                              <a:lumMod val="75000"/>
                            </a:schemeClr>
                          </a:solidFill>
                          <a:effectLst/>
                          <a:latin typeface="Avenir Next LT Pro" panose="020B0504020202020204" pitchFamily="34" charset="-94"/>
                        </a:rPr>
                        <a:t>Kemer</a:t>
                      </a:r>
                    </a:p>
                  </a:txBody>
                  <a:tcPr marL="22860" marR="22860" marT="7620" marB="7620" anchor="ctr">
                    <a:lnL>
                      <a:noFill/>
                    </a:lnL>
                    <a:lnR>
                      <a:noFill/>
                    </a:lnR>
                    <a:lnT>
                      <a:noFill/>
                    </a:lnT>
                    <a:lnB>
                      <a:noFill/>
                    </a:lnB>
                    <a:solidFill>
                      <a:schemeClr val="accent1">
                        <a:lumMod val="60000"/>
                        <a:lumOff val="40000"/>
                      </a:schemeClr>
                    </a:solidFill>
                  </a:tcPr>
                </a:tc>
                <a:tc>
                  <a:txBody>
                    <a:bodyPr/>
                    <a:lstStyle/>
                    <a:p>
                      <a:pPr fontAlgn="base"/>
                      <a:r>
                        <a:rPr lang="tr-TR" sz="5400" b="1" dirty="0">
                          <a:solidFill>
                            <a:schemeClr val="bg1"/>
                          </a:solidFill>
                          <a:effectLst/>
                          <a:latin typeface="Avenir Next LT Pro" panose="020B0504020202020204" pitchFamily="34" charset="-94"/>
                        </a:rPr>
                        <a:t>: 7 km</a:t>
                      </a:r>
                    </a:p>
                  </a:txBody>
                  <a:tcPr marL="22860" marR="22860" marT="7620" marB="762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841453303"/>
                  </a:ext>
                </a:extLst>
              </a:tr>
              <a:tr h="2114260">
                <a:tc>
                  <a:txBody>
                    <a:bodyPr/>
                    <a:lstStyle/>
                    <a:p>
                      <a:pPr fontAlgn="base"/>
                      <a:r>
                        <a:rPr lang="tr-TR" sz="5400" b="1" dirty="0">
                          <a:solidFill>
                            <a:schemeClr val="tx2">
                              <a:lumMod val="75000"/>
                            </a:schemeClr>
                          </a:solidFill>
                          <a:effectLst/>
                          <a:latin typeface="Avenir Next LT Pro" panose="020B0504020202020204" pitchFamily="34" charset="-94"/>
                        </a:rPr>
                        <a:t>Şehir merkezi</a:t>
                      </a:r>
                    </a:p>
                  </a:txBody>
                  <a:tcPr marL="22860" marR="22860" marT="7620" marB="7620" anchor="ctr">
                    <a:lnL>
                      <a:noFill/>
                    </a:lnL>
                    <a:lnR>
                      <a:noFill/>
                    </a:lnR>
                    <a:lnT>
                      <a:noFill/>
                    </a:lnT>
                    <a:lnB>
                      <a:noFill/>
                    </a:lnB>
                    <a:solidFill>
                      <a:schemeClr val="accent1">
                        <a:lumMod val="60000"/>
                        <a:lumOff val="40000"/>
                      </a:schemeClr>
                    </a:solidFill>
                  </a:tcPr>
                </a:tc>
                <a:tc>
                  <a:txBody>
                    <a:bodyPr/>
                    <a:lstStyle/>
                    <a:p>
                      <a:pPr fontAlgn="base"/>
                      <a:r>
                        <a:rPr lang="tr-TR" sz="5400" b="1" dirty="0">
                          <a:solidFill>
                            <a:schemeClr val="bg1"/>
                          </a:solidFill>
                          <a:effectLst/>
                          <a:latin typeface="Avenir Next LT Pro" panose="020B0504020202020204" pitchFamily="34" charset="-94"/>
                        </a:rPr>
                        <a:t>: 60 km</a:t>
                      </a:r>
                    </a:p>
                  </a:txBody>
                  <a:tcPr marL="22860" marR="22860" marT="7620" marB="762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3081158989"/>
                  </a:ext>
                </a:extLst>
              </a:tr>
              <a:tr h="2114260">
                <a:tc>
                  <a:txBody>
                    <a:bodyPr/>
                    <a:lstStyle/>
                    <a:p>
                      <a:pPr fontAlgn="base"/>
                      <a:r>
                        <a:rPr lang="tr-TR" sz="5400" b="1" dirty="0">
                          <a:solidFill>
                            <a:schemeClr val="tx2">
                              <a:lumMod val="75000"/>
                            </a:schemeClr>
                          </a:solidFill>
                          <a:effectLst/>
                          <a:latin typeface="Avenir Next LT Pro" panose="020B0504020202020204" pitchFamily="34" charset="-94"/>
                        </a:rPr>
                        <a:t>Antalya Havaalanı</a:t>
                      </a:r>
                    </a:p>
                  </a:txBody>
                  <a:tcPr marL="22860" marR="22860" marT="7620" marB="7620" anchor="ctr">
                    <a:lnL>
                      <a:noFill/>
                    </a:lnL>
                    <a:lnR>
                      <a:noFill/>
                    </a:lnR>
                    <a:lnT>
                      <a:noFill/>
                    </a:lnT>
                    <a:lnB>
                      <a:noFill/>
                    </a:lnB>
                    <a:solidFill>
                      <a:schemeClr val="accent1">
                        <a:lumMod val="60000"/>
                        <a:lumOff val="40000"/>
                      </a:schemeClr>
                    </a:solidFill>
                  </a:tcPr>
                </a:tc>
                <a:tc>
                  <a:txBody>
                    <a:bodyPr/>
                    <a:lstStyle/>
                    <a:p>
                      <a:pPr fontAlgn="base"/>
                      <a:r>
                        <a:rPr lang="tr-TR" sz="5400" b="1" dirty="0">
                          <a:solidFill>
                            <a:schemeClr val="bg1"/>
                          </a:solidFill>
                          <a:effectLst/>
                          <a:latin typeface="Avenir Next LT Pro" panose="020B0504020202020204" pitchFamily="34" charset="-94"/>
                        </a:rPr>
                        <a:t>: 65.91 km</a:t>
                      </a:r>
                    </a:p>
                  </a:txBody>
                  <a:tcPr marL="22860" marR="22860" marT="7620" marB="762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276026479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2000"/>
                <a:hueMod val="96000"/>
                <a:satMod val="128000"/>
                <a:lumMod val="114000"/>
              </a:schemeClr>
            </a:gs>
            <a:gs pos="100000">
              <a:schemeClr val="bg1">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5" name="Resim 4" descr="iç mekan, sahne, kitap dolabı, duvar içeren bir resim&#10;&#10;Açıklama otomatik olarak oluşturuldu">
            <a:extLst>
              <a:ext uri="{FF2B5EF4-FFF2-40B4-BE49-F238E27FC236}">
                <a16:creationId xmlns:a16="http://schemas.microsoft.com/office/drawing/2014/main" id="{2B69C8F6-9441-F64D-A363-A74304B4DBDC}"/>
              </a:ext>
            </a:extLst>
          </p:cNvPr>
          <p:cNvPicPr>
            <a:picLocks noChangeAspect="1"/>
          </p:cNvPicPr>
          <p:nvPr/>
        </p:nvPicPr>
        <p:blipFill rotWithShape="1">
          <a:blip r:embed="rId2">
            <a:alphaModFix amt="25000"/>
            <a:grayscl/>
          </a:blip>
          <a:srcRect l="16578" r="18053"/>
          <a:stretch/>
        </p:blipFill>
        <p:spPr>
          <a:xfrm>
            <a:off x="20" y="-3"/>
            <a:ext cx="33413680" cy="23641049"/>
          </a:xfrm>
          <a:prstGeom prst="rect">
            <a:avLst/>
          </a:prstGeom>
        </p:spPr>
      </p:pic>
      <p:sp>
        <p:nvSpPr>
          <p:cNvPr id="3" name="Metin kutusu 2">
            <a:extLst>
              <a:ext uri="{FF2B5EF4-FFF2-40B4-BE49-F238E27FC236}">
                <a16:creationId xmlns:a16="http://schemas.microsoft.com/office/drawing/2014/main" id="{45CC7B7D-AE84-7D92-6955-8A954DB352FE}"/>
              </a:ext>
            </a:extLst>
          </p:cNvPr>
          <p:cNvSpPr txBox="1"/>
          <p:nvPr/>
        </p:nvSpPr>
        <p:spPr>
          <a:xfrm>
            <a:off x="3023764" y="7076864"/>
            <a:ext cx="24519114" cy="14462755"/>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sz="4800" dirty="0">
                <a:latin typeface="+mj-lt"/>
                <a:ea typeface="+mj-ea"/>
                <a:cs typeface="+mj-cs"/>
              </a:rPr>
              <a:t>HOTEL SİNATRA</a:t>
            </a:r>
          </a:p>
          <a:p>
            <a:pPr>
              <a:spcBef>
                <a:spcPts val="1000"/>
              </a:spcBef>
              <a:buClr>
                <a:schemeClr val="accent1"/>
              </a:buClr>
              <a:buSzPct val="80000"/>
              <a:buFont typeface="Wingdings 3" charset="2"/>
              <a:buChar char=""/>
            </a:pPr>
            <a:endParaRPr lang="en-US" sz="4800" dirty="0">
              <a:latin typeface="+mj-lt"/>
              <a:ea typeface="+mj-ea"/>
              <a:cs typeface="+mj-cs"/>
            </a:endParaRPr>
          </a:p>
          <a:p>
            <a:pPr>
              <a:spcBef>
                <a:spcPts val="1000"/>
              </a:spcBef>
              <a:buClr>
                <a:schemeClr val="accent1"/>
              </a:buClr>
              <a:buSzPct val="80000"/>
              <a:buFont typeface="Wingdings 3" charset="2"/>
              <a:buChar char=""/>
            </a:pPr>
            <a:r>
              <a:rPr lang="en-US" sz="4800" dirty="0">
                <a:effectLst/>
                <a:latin typeface="+mj-lt"/>
                <a:ea typeface="+mj-ea"/>
                <a:cs typeface="+mj-cs"/>
              </a:rPr>
              <a:t>1998 </a:t>
            </a:r>
            <a:r>
              <a:rPr lang="en-US" sz="4800" dirty="0" err="1">
                <a:effectLst/>
                <a:latin typeface="+mj-lt"/>
                <a:ea typeface="+mj-ea"/>
                <a:cs typeface="+mj-cs"/>
              </a:rPr>
              <a:t>yaz</a:t>
            </a:r>
            <a:r>
              <a:rPr lang="en-US" sz="4800" dirty="0">
                <a:effectLst/>
                <a:latin typeface="+mj-lt"/>
                <a:ea typeface="+mj-ea"/>
                <a:cs typeface="+mj-cs"/>
              </a:rPr>
              <a:t> </a:t>
            </a:r>
            <a:r>
              <a:rPr lang="en-US" sz="4800" dirty="0" err="1">
                <a:effectLst/>
                <a:latin typeface="+mj-lt"/>
                <a:ea typeface="+mj-ea"/>
                <a:cs typeface="+mj-cs"/>
              </a:rPr>
              <a:t>sezonunda</a:t>
            </a:r>
            <a:r>
              <a:rPr lang="en-US" sz="4800" dirty="0">
                <a:effectLst/>
                <a:latin typeface="+mj-lt"/>
                <a:ea typeface="+mj-ea"/>
                <a:cs typeface="+mj-cs"/>
              </a:rPr>
              <a:t> </a:t>
            </a:r>
            <a:r>
              <a:rPr lang="en-US" sz="4800" dirty="0" err="1">
                <a:effectLst/>
                <a:latin typeface="+mj-lt"/>
                <a:ea typeface="+mj-ea"/>
                <a:cs typeface="+mj-cs"/>
              </a:rPr>
              <a:t>hizmete</a:t>
            </a:r>
            <a:r>
              <a:rPr lang="en-US" sz="4800" dirty="0">
                <a:effectLst/>
                <a:latin typeface="+mj-lt"/>
                <a:ea typeface="+mj-ea"/>
                <a:cs typeface="+mj-cs"/>
              </a:rPr>
              <a:t> </a:t>
            </a:r>
            <a:r>
              <a:rPr lang="en-US" sz="4800" dirty="0" err="1">
                <a:effectLst/>
                <a:latin typeface="+mj-lt"/>
                <a:ea typeface="+mj-ea"/>
                <a:cs typeface="+mj-cs"/>
              </a:rPr>
              <a:t>açılmıştır</a:t>
            </a:r>
            <a:r>
              <a:rPr lang="en-US" sz="4800" dirty="0">
                <a:effectLst/>
                <a:latin typeface="+mj-lt"/>
                <a:ea typeface="+mj-ea"/>
                <a:cs typeface="+mj-cs"/>
              </a:rPr>
              <a:t>. En son 2005’te </a:t>
            </a:r>
            <a:r>
              <a:rPr lang="en-US" sz="4800" dirty="0" err="1">
                <a:effectLst/>
                <a:latin typeface="+mj-lt"/>
                <a:ea typeface="+mj-ea"/>
                <a:cs typeface="+mj-cs"/>
              </a:rPr>
              <a:t>tüm</a:t>
            </a:r>
            <a:r>
              <a:rPr lang="en-US" sz="4800" dirty="0">
                <a:effectLst/>
                <a:latin typeface="+mj-lt"/>
                <a:ea typeface="+mj-ea"/>
                <a:cs typeface="+mj-cs"/>
              </a:rPr>
              <a:t> </a:t>
            </a:r>
            <a:r>
              <a:rPr lang="en-US" sz="4800" dirty="0" err="1">
                <a:effectLst/>
                <a:latin typeface="+mj-lt"/>
                <a:ea typeface="+mj-ea"/>
                <a:cs typeface="+mj-cs"/>
              </a:rPr>
              <a:t>otel</a:t>
            </a:r>
            <a:r>
              <a:rPr lang="en-US" sz="4800" dirty="0">
                <a:effectLst/>
                <a:latin typeface="+mj-lt"/>
                <a:ea typeface="+mj-ea"/>
                <a:cs typeface="+mj-cs"/>
              </a:rPr>
              <a:t> </a:t>
            </a:r>
            <a:r>
              <a:rPr lang="en-US" sz="4800" dirty="0" err="1">
                <a:effectLst/>
                <a:latin typeface="+mj-lt"/>
                <a:ea typeface="+mj-ea"/>
                <a:cs typeface="+mj-cs"/>
              </a:rPr>
              <a:t>komple</a:t>
            </a:r>
            <a:r>
              <a:rPr lang="en-US" sz="4800" dirty="0">
                <a:effectLst/>
                <a:latin typeface="+mj-lt"/>
                <a:ea typeface="+mj-ea"/>
                <a:cs typeface="+mj-cs"/>
              </a:rPr>
              <a:t> </a:t>
            </a:r>
            <a:r>
              <a:rPr lang="en-US" sz="4800" dirty="0" err="1">
                <a:effectLst/>
                <a:latin typeface="+mj-lt"/>
                <a:ea typeface="+mj-ea"/>
                <a:cs typeface="+mj-cs"/>
              </a:rPr>
              <a:t>yenilenmiştir</a:t>
            </a:r>
            <a:r>
              <a:rPr lang="en-US" sz="4800" dirty="0">
                <a:effectLst/>
                <a:latin typeface="+mj-lt"/>
                <a:ea typeface="+mj-ea"/>
                <a:cs typeface="+mj-cs"/>
              </a:rPr>
              <a:t>.</a:t>
            </a:r>
            <a:endParaRPr lang="tr-TR" sz="4800" dirty="0">
              <a:effectLst/>
              <a:latin typeface="+mj-lt"/>
              <a:ea typeface="+mj-ea"/>
              <a:cs typeface="+mj-cs"/>
            </a:endParaRPr>
          </a:p>
          <a:p>
            <a:pPr>
              <a:spcBef>
                <a:spcPts val="1000"/>
              </a:spcBef>
              <a:buClr>
                <a:schemeClr val="accent1"/>
              </a:buClr>
              <a:buSzPct val="80000"/>
              <a:buFont typeface="Wingdings 3" charset="2"/>
              <a:buChar char=""/>
            </a:pPr>
            <a:endParaRPr lang="en-US" sz="4800" dirty="0">
              <a:effectLst/>
              <a:latin typeface="+mj-lt"/>
              <a:ea typeface="+mj-ea"/>
              <a:cs typeface="+mj-cs"/>
            </a:endParaRPr>
          </a:p>
          <a:p>
            <a:pPr>
              <a:spcBef>
                <a:spcPts val="1000"/>
              </a:spcBef>
              <a:buClr>
                <a:schemeClr val="accent1"/>
              </a:buClr>
              <a:buSzPct val="80000"/>
              <a:buFont typeface="Wingdings 3" charset="2"/>
              <a:buChar char=""/>
            </a:pPr>
            <a:r>
              <a:rPr lang="en-US" sz="4800" dirty="0" err="1">
                <a:effectLst/>
                <a:latin typeface="+mj-lt"/>
                <a:ea typeface="+mj-ea"/>
                <a:cs typeface="+mj-cs"/>
              </a:rPr>
              <a:t>Otelimiz</a:t>
            </a:r>
            <a:r>
              <a:rPr lang="en-US" sz="4800" dirty="0">
                <a:effectLst/>
                <a:latin typeface="+mj-lt"/>
                <a:ea typeface="+mj-ea"/>
                <a:cs typeface="+mj-cs"/>
              </a:rPr>
              <a:t> </a:t>
            </a:r>
            <a:r>
              <a:rPr lang="en-US" sz="4800" dirty="0" err="1">
                <a:effectLst/>
                <a:latin typeface="+mj-lt"/>
                <a:ea typeface="+mj-ea"/>
                <a:cs typeface="+mj-cs"/>
              </a:rPr>
              <a:t>Akdeniz’in</a:t>
            </a:r>
            <a:r>
              <a:rPr lang="en-US" sz="4800" dirty="0">
                <a:effectLst/>
                <a:latin typeface="+mj-lt"/>
                <a:ea typeface="+mj-ea"/>
                <a:cs typeface="+mj-cs"/>
              </a:rPr>
              <a:t> </a:t>
            </a:r>
            <a:r>
              <a:rPr lang="en-US" sz="4800" dirty="0" err="1">
                <a:effectLst/>
                <a:latin typeface="+mj-lt"/>
                <a:ea typeface="+mj-ea"/>
                <a:cs typeface="+mj-cs"/>
              </a:rPr>
              <a:t>mistik</a:t>
            </a:r>
            <a:r>
              <a:rPr lang="en-US" sz="4800" dirty="0">
                <a:effectLst/>
                <a:latin typeface="+mj-lt"/>
                <a:ea typeface="+mj-ea"/>
                <a:cs typeface="+mj-cs"/>
              </a:rPr>
              <a:t> </a:t>
            </a:r>
            <a:r>
              <a:rPr lang="en-US" sz="4800" dirty="0" err="1">
                <a:effectLst/>
                <a:latin typeface="+mj-lt"/>
                <a:ea typeface="+mj-ea"/>
                <a:cs typeface="+mj-cs"/>
              </a:rPr>
              <a:t>atmosferini</a:t>
            </a:r>
            <a:r>
              <a:rPr lang="en-US" sz="4800" dirty="0">
                <a:effectLst/>
                <a:latin typeface="+mj-lt"/>
                <a:ea typeface="+mj-ea"/>
                <a:cs typeface="+mj-cs"/>
              </a:rPr>
              <a:t> </a:t>
            </a:r>
            <a:r>
              <a:rPr lang="en-US" sz="4800" dirty="0" err="1">
                <a:effectLst/>
                <a:latin typeface="+mj-lt"/>
                <a:ea typeface="+mj-ea"/>
                <a:cs typeface="+mj-cs"/>
              </a:rPr>
              <a:t>en</a:t>
            </a:r>
            <a:r>
              <a:rPr lang="en-US" sz="4800" dirty="0">
                <a:effectLst/>
                <a:latin typeface="+mj-lt"/>
                <a:ea typeface="+mj-ea"/>
                <a:cs typeface="+mj-cs"/>
              </a:rPr>
              <a:t> iyi </a:t>
            </a:r>
            <a:r>
              <a:rPr lang="en-US" sz="4800" dirty="0" err="1">
                <a:effectLst/>
                <a:latin typeface="+mj-lt"/>
                <a:ea typeface="+mj-ea"/>
                <a:cs typeface="+mj-cs"/>
              </a:rPr>
              <a:t>yansıtan</a:t>
            </a:r>
            <a:r>
              <a:rPr lang="en-US" sz="4800" dirty="0">
                <a:effectLst/>
                <a:latin typeface="+mj-lt"/>
                <a:ea typeface="+mj-ea"/>
                <a:cs typeface="+mj-cs"/>
              </a:rPr>
              <a:t> </a:t>
            </a:r>
            <a:r>
              <a:rPr lang="en-US" sz="4800" dirty="0" err="1">
                <a:effectLst/>
                <a:latin typeface="+mj-lt"/>
                <a:ea typeface="+mj-ea"/>
                <a:cs typeface="+mj-cs"/>
              </a:rPr>
              <a:t>doğası</a:t>
            </a:r>
            <a:r>
              <a:rPr lang="en-US" sz="4800" dirty="0">
                <a:effectLst/>
                <a:latin typeface="+mj-lt"/>
                <a:ea typeface="+mj-ea"/>
                <a:cs typeface="+mj-cs"/>
              </a:rPr>
              <a:t>, </a:t>
            </a:r>
            <a:r>
              <a:rPr lang="en-US" sz="4800" dirty="0" err="1">
                <a:effectLst/>
                <a:latin typeface="+mj-lt"/>
                <a:ea typeface="+mj-ea"/>
                <a:cs typeface="+mj-cs"/>
              </a:rPr>
              <a:t>havası</a:t>
            </a:r>
            <a:r>
              <a:rPr lang="en-US" sz="4800" dirty="0">
                <a:effectLst/>
                <a:latin typeface="+mj-lt"/>
                <a:ea typeface="+mj-ea"/>
                <a:cs typeface="+mj-cs"/>
              </a:rPr>
              <a:t> </a:t>
            </a:r>
            <a:r>
              <a:rPr lang="en-US" sz="4800" dirty="0" err="1">
                <a:effectLst/>
                <a:latin typeface="+mj-lt"/>
                <a:ea typeface="+mj-ea"/>
                <a:cs typeface="+mj-cs"/>
              </a:rPr>
              <a:t>ve</a:t>
            </a:r>
            <a:r>
              <a:rPr lang="en-US" sz="4800" dirty="0">
                <a:effectLst/>
                <a:latin typeface="+mj-lt"/>
                <a:ea typeface="+mj-ea"/>
                <a:cs typeface="+mj-cs"/>
              </a:rPr>
              <a:t> </a:t>
            </a:r>
            <a:r>
              <a:rPr lang="en-US" sz="4800" dirty="0" err="1">
                <a:effectLst/>
                <a:latin typeface="+mj-lt"/>
                <a:ea typeface="+mj-ea"/>
                <a:cs typeface="+mj-cs"/>
              </a:rPr>
              <a:t>tarihi</a:t>
            </a:r>
            <a:r>
              <a:rPr lang="en-US" sz="4800" dirty="0">
                <a:effectLst/>
                <a:latin typeface="+mj-lt"/>
                <a:ea typeface="+mj-ea"/>
                <a:cs typeface="+mj-cs"/>
              </a:rPr>
              <a:t> </a:t>
            </a:r>
            <a:r>
              <a:rPr lang="en-US" sz="4800" dirty="0" err="1">
                <a:effectLst/>
                <a:latin typeface="+mj-lt"/>
                <a:ea typeface="+mj-ea"/>
                <a:cs typeface="+mj-cs"/>
              </a:rPr>
              <a:t>mekanlarına</a:t>
            </a:r>
            <a:r>
              <a:rPr lang="en-US" sz="4800" dirty="0">
                <a:effectLst/>
                <a:latin typeface="+mj-lt"/>
                <a:ea typeface="+mj-ea"/>
                <a:cs typeface="+mj-cs"/>
              </a:rPr>
              <a:t> </a:t>
            </a:r>
            <a:r>
              <a:rPr lang="en-US" sz="4800" dirty="0" err="1">
                <a:effectLst/>
                <a:latin typeface="+mj-lt"/>
                <a:ea typeface="+mj-ea"/>
                <a:cs typeface="+mj-cs"/>
              </a:rPr>
              <a:t>olan</a:t>
            </a:r>
            <a:r>
              <a:rPr lang="en-US" sz="4800" dirty="0">
                <a:effectLst/>
                <a:latin typeface="+mj-lt"/>
                <a:ea typeface="+mj-ea"/>
                <a:cs typeface="+mj-cs"/>
              </a:rPr>
              <a:t> </a:t>
            </a:r>
            <a:r>
              <a:rPr lang="en-US" sz="4800" dirty="0" err="1">
                <a:effectLst/>
                <a:latin typeface="+mj-lt"/>
                <a:ea typeface="+mj-ea"/>
                <a:cs typeface="+mj-cs"/>
              </a:rPr>
              <a:t>yakınlığı</a:t>
            </a:r>
            <a:r>
              <a:rPr lang="en-US" sz="4800" dirty="0">
                <a:effectLst/>
                <a:latin typeface="+mj-lt"/>
                <a:ea typeface="+mj-ea"/>
                <a:cs typeface="+mj-cs"/>
              </a:rPr>
              <a:t> </a:t>
            </a:r>
            <a:r>
              <a:rPr lang="en-US" sz="4800" dirty="0" err="1">
                <a:effectLst/>
                <a:latin typeface="+mj-lt"/>
                <a:ea typeface="+mj-ea"/>
                <a:cs typeface="+mj-cs"/>
              </a:rPr>
              <a:t>ile</a:t>
            </a:r>
            <a:r>
              <a:rPr lang="en-US" sz="4800" dirty="0">
                <a:effectLst/>
                <a:latin typeface="+mj-lt"/>
                <a:ea typeface="+mj-ea"/>
                <a:cs typeface="+mj-cs"/>
              </a:rPr>
              <a:t> ilk </a:t>
            </a:r>
            <a:r>
              <a:rPr lang="en-US" sz="4800" dirty="0" err="1">
                <a:effectLst/>
                <a:latin typeface="+mj-lt"/>
                <a:ea typeface="+mj-ea"/>
                <a:cs typeface="+mj-cs"/>
              </a:rPr>
              <a:t>tercihiniz</a:t>
            </a:r>
            <a:r>
              <a:rPr lang="en-US" sz="4800" dirty="0">
                <a:effectLst/>
                <a:latin typeface="+mj-lt"/>
                <a:ea typeface="+mj-ea"/>
                <a:cs typeface="+mj-cs"/>
              </a:rPr>
              <a:t> </a:t>
            </a:r>
            <a:r>
              <a:rPr lang="en-US" sz="4800" dirty="0" err="1">
                <a:effectLst/>
                <a:latin typeface="+mj-lt"/>
                <a:ea typeface="+mj-ea"/>
                <a:cs typeface="+mj-cs"/>
              </a:rPr>
              <a:t>olacaktır</a:t>
            </a:r>
            <a:r>
              <a:rPr lang="en-US" sz="4800" dirty="0">
                <a:effectLst/>
                <a:latin typeface="+mj-lt"/>
                <a:ea typeface="+mj-ea"/>
                <a:cs typeface="+mj-cs"/>
              </a:rPr>
              <a:t>.</a:t>
            </a:r>
            <a:endParaRPr lang="en-US" sz="4800" dirty="0">
              <a:latin typeface="+mj-lt"/>
              <a:ea typeface="+mj-ea"/>
              <a:cs typeface="+mj-cs"/>
            </a:endParaRPr>
          </a:p>
        </p:txBody>
      </p:sp>
    </p:spTree>
    <p:extLst>
      <p:ext uri="{BB962C8B-B14F-4D97-AF65-F5344CB8AC3E}">
        <p14:creationId xmlns:p14="http://schemas.microsoft.com/office/powerpoint/2010/main" val="256623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9202997"/>
            <a:ext cx="11063936" cy="14438053"/>
          </a:xfrm>
          <a:prstGeom prst="rect">
            <a:avLst/>
          </a:prstGeom>
        </p:spPr>
      </p:pic>
      <p:pic>
        <p:nvPicPr>
          <p:cNvPr id="11" name="Picture 10">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13" name="Oval 12">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15" name="Picture 14">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17" name="Picture 16">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94073" y="21014266"/>
            <a:ext cx="2723452" cy="2626784"/>
          </a:xfrm>
          <a:prstGeom prst="rect">
            <a:avLst/>
          </a:prstGeom>
        </p:spPr>
      </p:pic>
      <p:sp>
        <p:nvSpPr>
          <p:cNvPr id="19" name="Rectangle 18">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4" name="Resim 3" descr="iç mekan, duvar, iç mekan tasarımı, sahne içeren bir resim&#10;&#10;Açıklama otomatik olarak oluşturuldu">
            <a:extLst>
              <a:ext uri="{FF2B5EF4-FFF2-40B4-BE49-F238E27FC236}">
                <a16:creationId xmlns:a16="http://schemas.microsoft.com/office/drawing/2014/main" id="{B252EFBF-E82B-CC4A-D75F-DF3B44997002}"/>
              </a:ext>
            </a:extLst>
          </p:cNvPr>
          <p:cNvPicPr>
            <a:picLocks noChangeAspect="1"/>
          </p:cNvPicPr>
          <p:nvPr/>
        </p:nvPicPr>
        <p:blipFill rotWithShape="1">
          <a:blip r:embed="rId7">
            <a:alphaModFix/>
          </a:blip>
          <a:srcRect t="9691" b="10136"/>
          <a:stretch/>
        </p:blipFill>
        <p:spPr>
          <a:xfrm>
            <a:off x="20" y="10"/>
            <a:ext cx="33413680" cy="23641040"/>
          </a:xfrm>
          <a:prstGeom prst="rect">
            <a:avLst/>
          </a:prstGeom>
        </p:spPr>
      </p:pic>
      <p:sp>
        <p:nvSpPr>
          <p:cNvPr id="21" name="Rectangle 20">
            <a:extLst>
              <a:ext uri="{FF2B5EF4-FFF2-40B4-BE49-F238E27FC236}">
                <a16:creationId xmlns:a16="http://schemas.microsoft.com/office/drawing/2014/main" id="{529DF628-3DC1-41BF-9730-E680D7FC2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190181" y="0"/>
            <a:ext cx="21295468"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Rectangle 22">
            <a:extLst>
              <a:ext uri="{FF2B5EF4-FFF2-40B4-BE49-F238E27FC236}">
                <a16:creationId xmlns:a16="http://schemas.microsoft.com/office/drawing/2014/main" id="{623695FD-17A6-460C-AFB4-A56F8DFB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188767" y="4465531"/>
            <a:ext cx="21301234" cy="19175519"/>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45CC7B7D-AE84-7D92-6955-8A954DB352FE}"/>
              </a:ext>
            </a:extLst>
          </p:cNvPr>
          <p:cNvSpPr txBox="1"/>
          <p:nvPr/>
        </p:nvSpPr>
        <p:spPr>
          <a:xfrm>
            <a:off x="9570076" y="4990888"/>
            <a:ext cx="17972802" cy="16548731"/>
          </a:xfrm>
          <a:prstGeom prst="rect">
            <a:avLst/>
          </a:prstGeom>
        </p:spPr>
        <p:txBody>
          <a:bodyPr vert="horz" lIns="91440" tIns="45720" rIns="91440" bIns="45720" rtlCol="0" anchor="t">
            <a:normAutofit/>
          </a:bodyPr>
          <a:lstStyle/>
          <a:p>
            <a:pPr>
              <a:lnSpc>
                <a:spcPct val="90000"/>
              </a:lnSpc>
              <a:spcBef>
                <a:spcPts val="1000"/>
              </a:spcBef>
              <a:buClr>
                <a:schemeClr val="accent1"/>
              </a:buClr>
              <a:buSzPct val="80000"/>
              <a:buFont typeface="Wingdings 3" charset="2"/>
              <a:buChar char=""/>
            </a:pPr>
            <a:endParaRPr lang="en-US" sz="5600" dirty="0">
              <a:latin typeface="+mj-lt"/>
              <a:ea typeface="+mj-ea"/>
              <a:cs typeface="+mj-cs"/>
            </a:endParaRPr>
          </a:p>
          <a:p>
            <a:pPr>
              <a:lnSpc>
                <a:spcPct val="90000"/>
              </a:lnSpc>
              <a:spcBef>
                <a:spcPts val="1000"/>
              </a:spcBef>
              <a:buClr>
                <a:schemeClr val="accent1"/>
              </a:buClr>
              <a:buSzPct val="80000"/>
              <a:buFont typeface="Wingdings 3" charset="2"/>
              <a:buChar char=""/>
            </a:pPr>
            <a:r>
              <a:rPr lang="en-US" sz="5600" dirty="0">
                <a:latin typeface="+mj-lt"/>
                <a:ea typeface="+mj-ea"/>
                <a:cs typeface="+mj-cs"/>
              </a:rPr>
              <a:t>  STANDART ODA</a:t>
            </a:r>
          </a:p>
          <a:p>
            <a:pPr>
              <a:lnSpc>
                <a:spcPct val="90000"/>
              </a:lnSpc>
              <a:spcBef>
                <a:spcPts val="1000"/>
              </a:spcBef>
              <a:buClr>
                <a:schemeClr val="accent1"/>
              </a:buClr>
              <a:buSzPct val="80000"/>
              <a:buFont typeface="Wingdings 3" charset="2"/>
              <a:buChar char=""/>
            </a:pPr>
            <a:r>
              <a:rPr lang="en-US" sz="5600" dirty="0">
                <a:effectLst/>
                <a:latin typeface="+mj-lt"/>
                <a:ea typeface="+mj-ea"/>
                <a:cs typeface="+mj-cs"/>
              </a:rPr>
              <a:t>81 </a:t>
            </a:r>
            <a:r>
              <a:rPr lang="en-US" sz="5600">
                <a:effectLst/>
                <a:latin typeface="+mj-lt"/>
                <a:ea typeface="+mj-ea"/>
                <a:cs typeface="+mj-cs"/>
              </a:rPr>
              <a:t>standart</a:t>
            </a:r>
            <a:r>
              <a:rPr lang="en-US" sz="5600" dirty="0">
                <a:effectLst/>
                <a:latin typeface="+mj-lt"/>
                <a:ea typeface="+mj-ea"/>
                <a:cs typeface="+mj-cs"/>
              </a:rPr>
              <a:t> </a:t>
            </a:r>
            <a:r>
              <a:rPr lang="en-US" sz="5600">
                <a:effectLst/>
                <a:latin typeface="+mj-lt"/>
                <a:ea typeface="+mj-ea"/>
                <a:cs typeface="+mj-cs"/>
              </a:rPr>
              <a:t>oda</a:t>
            </a:r>
            <a:r>
              <a:rPr lang="en-US" sz="5600" dirty="0">
                <a:effectLst/>
                <a:latin typeface="+mj-lt"/>
                <a:ea typeface="+mj-ea"/>
                <a:cs typeface="+mj-cs"/>
              </a:rPr>
              <a:t> </a:t>
            </a:r>
            <a:r>
              <a:rPr lang="en-US" sz="5600">
                <a:effectLst/>
                <a:latin typeface="+mj-lt"/>
                <a:ea typeface="+mj-ea"/>
                <a:cs typeface="+mj-cs"/>
              </a:rPr>
              <a:t>olmak</a:t>
            </a:r>
            <a:r>
              <a:rPr lang="en-US" sz="5600" dirty="0">
                <a:effectLst/>
                <a:latin typeface="+mj-lt"/>
                <a:ea typeface="+mj-ea"/>
                <a:cs typeface="+mj-cs"/>
              </a:rPr>
              <a:t> </a:t>
            </a:r>
            <a:r>
              <a:rPr lang="en-US" sz="5600">
                <a:effectLst/>
                <a:latin typeface="+mj-lt"/>
                <a:ea typeface="+mj-ea"/>
                <a:cs typeface="+mj-cs"/>
              </a:rPr>
              <a:t>üzere</a:t>
            </a:r>
            <a:r>
              <a:rPr lang="en-US" sz="5600" dirty="0">
                <a:effectLst/>
                <a:latin typeface="+mj-lt"/>
                <a:ea typeface="+mj-ea"/>
                <a:cs typeface="+mj-cs"/>
              </a:rPr>
              <a:t> </a:t>
            </a:r>
            <a:r>
              <a:rPr lang="en-US" sz="5600">
                <a:effectLst/>
                <a:latin typeface="+mj-lt"/>
                <a:ea typeface="+mj-ea"/>
                <a:cs typeface="+mj-cs"/>
              </a:rPr>
              <a:t>toplam</a:t>
            </a:r>
            <a:r>
              <a:rPr lang="en-US" sz="5600" dirty="0">
                <a:effectLst/>
                <a:latin typeface="+mj-lt"/>
                <a:ea typeface="+mj-ea"/>
                <a:cs typeface="+mj-cs"/>
              </a:rPr>
              <a:t> 162 </a:t>
            </a:r>
            <a:r>
              <a:rPr lang="en-US" sz="5600">
                <a:effectLst/>
                <a:latin typeface="+mj-lt"/>
                <a:ea typeface="+mj-ea"/>
                <a:cs typeface="+mj-cs"/>
              </a:rPr>
              <a:t>yatak</a:t>
            </a:r>
            <a:r>
              <a:rPr lang="en-US" sz="5600" dirty="0">
                <a:effectLst/>
                <a:latin typeface="+mj-lt"/>
                <a:ea typeface="+mj-ea"/>
                <a:cs typeface="+mj-cs"/>
              </a:rPr>
              <a:t> </a:t>
            </a:r>
            <a:r>
              <a:rPr lang="en-US" sz="5600">
                <a:effectLst/>
                <a:latin typeface="+mj-lt"/>
                <a:ea typeface="+mj-ea"/>
                <a:cs typeface="+mj-cs"/>
              </a:rPr>
              <a:t>kapasitesi</a:t>
            </a:r>
            <a:r>
              <a:rPr lang="en-US" sz="5600" dirty="0">
                <a:effectLst/>
                <a:latin typeface="+mj-lt"/>
                <a:ea typeface="+mj-ea"/>
                <a:cs typeface="+mj-cs"/>
              </a:rPr>
              <a:t>  </a:t>
            </a:r>
            <a:r>
              <a:rPr lang="en-US" sz="5600">
                <a:effectLst/>
                <a:latin typeface="+mj-lt"/>
                <a:ea typeface="+mj-ea"/>
                <a:cs typeface="+mj-cs"/>
              </a:rPr>
              <a:t>bulunnaktadır</a:t>
            </a:r>
            <a:r>
              <a:rPr lang="en-US" sz="5600" dirty="0">
                <a:effectLst/>
                <a:latin typeface="+mj-lt"/>
                <a:ea typeface="+mj-ea"/>
                <a:cs typeface="+mj-cs"/>
              </a:rPr>
              <a:t>.</a:t>
            </a:r>
            <a:endParaRPr lang="en-US" sz="5600">
              <a:effectLst/>
              <a:latin typeface="+mj-lt"/>
              <a:ea typeface="+mj-ea"/>
              <a:cs typeface="+mj-cs"/>
            </a:endParaRPr>
          </a:p>
          <a:p>
            <a:pPr>
              <a:lnSpc>
                <a:spcPct val="90000"/>
              </a:lnSpc>
              <a:spcBef>
                <a:spcPts val="1000"/>
              </a:spcBef>
              <a:buClr>
                <a:schemeClr val="accent1"/>
              </a:buClr>
              <a:buSzPct val="80000"/>
              <a:buFont typeface="Wingdings 3" charset="2"/>
              <a:buChar char=""/>
            </a:pPr>
            <a:endParaRPr lang="en-US" sz="5600" dirty="0">
              <a:latin typeface="+mj-lt"/>
              <a:ea typeface="+mj-ea"/>
              <a:cs typeface="+mj-cs"/>
            </a:endParaRPr>
          </a:p>
          <a:p>
            <a:pPr>
              <a:lnSpc>
                <a:spcPct val="90000"/>
              </a:lnSpc>
              <a:spcBef>
                <a:spcPts val="1000"/>
              </a:spcBef>
              <a:buClr>
                <a:schemeClr val="accent1"/>
              </a:buClr>
              <a:buSzPct val="80000"/>
              <a:buFont typeface="Wingdings 3" charset="2"/>
              <a:buChar char=""/>
            </a:pPr>
            <a:r>
              <a:rPr lang="en-US" sz="5600">
                <a:effectLst/>
                <a:latin typeface="+mj-lt"/>
                <a:ea typeface="+mj-ea"/>
                <a:cs typeface="+mj-cs"/>
              </a:rPr>
              <a:t>Otelimizde</a:t>
            </a:r>
            <a:r>
              <a:rPr lang="en-US" sz="5600" dirty="0">
                <a:effectLst/>
                <a:latin typeface="+mj-lt"/>
                <a:ea typeface="+mj-ea"/>
                <a:cs typeface="+mj-cs"/>
              </a:rPr>
              <a:t> 67 </a:t>
            </a:r>
            <a:r>
              <a:rPr lang="en-US" sz="5600">
                <a:effectLst/>
                <a:latin typeface="+mj-lt"/>
                <a:ea typeface="+mj-ea"/>
                <a:cs typeface="+mj-cs"/>
              </a:rPr>
              <a:t>adet</a:t>
            </a:r>
            <a:r>
              <a:rPr lang="en-US" sz="5600" dirty="0">
                <a:effectLst/>
                <a:latin typeface="+mj-lt"/>
                <a:ea typeface="+mj-ea"/>
                <a:cs typeface="+mj-cs"/>
              </a:rPr>
              <a:t> 14 </a:t>
            </a:r>
            <a:r>
              <a:rPr lang="en-US" sz="5600">
                <a:effectLst/>
                <a:latin typeface="+mj-lt"/>
                <a:ea typeface="+mj-ea"/>
                <a:cs typeface="+mj-cs"/>
              </a:rPr>
              <a:t>metrekareden</a:t>
            </a:r>
            <a:r>
              <a:rPr lang="en-US" sz="5600" dirty="0">
                <a:effectLst/>
                <a:latin typeface="+mj-lt"/>
                <a:ea typeface="+mj-ea"/>
                <a:cs typeface="+mj-cs"/>
              </a:rPr>
              <a:t> </a:t>
            </a:r>
            <a:r>
              <a:rPr lang="en-US" sz="5600">
                <a:effectLst/>
                <a:latin typeface="+mj-lt"/>
                <a:ea typeface="+mj-ea"/>
                <a:cs typeface="+mj-cs"/>
              </a:rPr>
              <a:t>oluşan</a:t>
            </a:r>
            <a:r>
              <a:rPr lang="en-US" sz="5600" dirty="0">
                <a:effectLst/>
                <a:latin typeface="+mj-lt"/>
                <a:ea typeface="+mj-ea"/>
                <a:cs typeface="+mj-cs"/>
              </a:rPr>
              <a:t> </a:t>
            </a:r>
            <a:r>
              <a:rPr lang="en-US" sz="5600">
                <a:effectLst/>
                <a:latin typeface="+mj-lt"/>
                <a:ea typeface="+mj-ea"/>
                <a:cs typeface="+mj-cs"/>
              </a:rPr>
              <a:t>standart</a:t>
            </a:r>
            <a:r>
              <a:rPr lang="en-US" sz="5600" dirty="0">
                <a:effectLst/>
                <a:latin typeface="+mj-lt"/>
                <a:ea typeface="+mj-ea"/>
                <a:cs typeface="+mj-cs"/>
              </a:rPr>
              <a:t> </a:t>
            </a:r>
            <a:r>
              <a:rPr lang="en-US" sz="5600">
                <a:effectLst/>
                <a:latin typeface="+mj-lt"/>
                <a:ea typeface="+mj-ea"/>
                <a:cs typeface="+mj-cs"/>
              </a:rPr>
              <a:t>odamız</a:t>
            </a:r>
            <a:r>
              <a:rPr lang="en-US" sz="5600" dirty="0">
                <a:effectLst/>
                <a:latin typeface="+mj-lt"/>
                <a:ea typeface="+mj-ea"/>
                <a:cs typeface="+mj-cs"/>
              </a:rPr>
              <a:t> </a:t>
            </a:r>
            <a:r>
              <a:rPr lang="en-US" sz="5600">
                <a:effectLst/>
                <a:latin typeface="+mj-lt"/>
                <a:ea typeface="+mj-ea"/>
                <a:cs typeface="+mj-cs"/>
              </a:rPr>
              <a:t>bulunmaktadır</a:t>
            </a:r>
            <a:r>
              <a:rPr lang="en-US" sz="5600" dirty="0">
                <a:effectLst/>
                <a:latin typeface="+mj-lt"/>
                <a:ea typeface="+mj-ea"/>
                <a:cs typeface="+mj-cs"/>
              </a:rPr>
              <a:t>. </a:t>
            </a:r>
            <a:r>
              <a:rPr lang="en-US" sz="5600">
                <a:effectLst/>
                <a:latin typeface="+mj-lt"/>
                <a:ea typeface="+mj-ea"/>
                <a:cs typeface="+mj-cs"/>
              </a:rPr>
              <a:t>Standart</a:t>
            </a:r>
            <a:r>
              <a:rPr lang="en-US" sz="5600" dirty="0">
                <a:effectLst/>
                <a:latin typeface="+mj-lt"/>
                <a:ea typeface="+mj-ea"/>
                <a:cs typeface="+mj-cs"/>
              </a:rPr>
              <a:t> </a:t>
            </a:r>
            <a:r>
              <a:rPr lang="en-US" sz="5600">
                <a:effectLst/>
                <a:latin typeface="+mj-lt"/>
                <a:ea typeface="+mj-ea"/>
                <a:cs typeface="+mj-cs"/>
              </a:rPr>
              <a:t>odalarımız</a:t>
            </a:r>
            <a:r>
              <a:rPr lang="en-US" sz="5600" dirty="0">
                <a:effectLst/>
                <a:latin typeface="+mj-lt"/>
                <a:ea typeface="+mj-ea"/>
                <a:cs typeface="+mj-cs"/>
              </a:rPr>
              <a:t> </a:t>
            </a:r>
            <a:r>
              <a:rPr lang="en-US" sz="5600">
                <a:effectLst/>
                <a:latin typeface="+mj-lt"/>
                <a:ea typeface="+mj-ea"/>
                <a:cs typeface="+mj-cs"/>
              </a:rPr>
              <a:t>dağ</a:t>
            </a:r>
            <a:r>
              <a:rPr lang="en-US" sz="5600" dirty="0">
                <a:effectLst/>
                <a:latin typeface="+mj-lt"/>
                <a:ea typeface="+mj-ea"/>
                <a:cs typeface="+mj-cs"/>
              </a:rPr>
              <a:t> </a:t>
            </a:r>
            <a:r>
              <a:rPr lang="en-US" sz="5600">
                <a:effectLst/>
                <a:latin typeface="+mj-lt"/>
                <a:ea typeface="+mj-ea"/>
                <a:cs typeface="+mj-cs"/>
              </a:rPr>
              <a:t>manzaralıdır</a:t>
            </a:r>
            <a:r>
              <a:rPr lang="en-US" sz="5600" dirty="0">
                <a:effectLst/>
                <a:latin typeface="+mj-lt"/>
                <a:ea typeface="+mj-ea"/>
                <a:cs typeface="+mj-cs"/>
              </a:rPr>
              <a:t>. Oda </a:t>
            </a:r>
            <a:r>
              <a:rPr lang="en-US" sz="5600">
                <a:effectLst/>
                <a:latin typeface="+mj-lt"/>
                <a:ea typeface="+mj-ea"/>
                <a:cs typeface="+mj-cs"/>
              </a:rPr>
              <a:t>özelliklerimiz</a:t>
            </a:r>
            <a:r>
              <a:rPr lang="en-US" sz="5600" dirty="0">
                <a:effectLst/>
                <a:latin typeface="+mj-lt"/>
                <a:ea typeface="+mj-ea"/>
                <a:cs typeface="+mj-cs"/>
              </a:rPr>
              <a:t> </a:t>
            </a:r>
            <a:r>
              <a:rPr lang="en-US" sz="5600">
                <a:effectLst/>
                <a:latin typeface="+mj-lt"/>
                <a:ea typeface="+mj-ea"/>
                <a:cs typeface="+mj-cs"/>
              </a:rPr>
              <a:t>aşağıdaki</a:t>
            </a:r>
            <a:r>
              <a:rPr lang="en-US" sz="5600" dirty="0">
                <a:effectLst/>
                <a:latin typeface="+mj-lt"/>
                <a:ea typeface="+mj-ea"/>
                <a:cs typeface="+mj-cs"/>
              </a:rPr>
              <a:t> </a:t>
            </a:r>
            <a:r>
              <a:rPr lang="en-US" sz="5600">
                <a:effectLst/>
                <a:latin typeface="+mj-lt"/>
                <a:ea typeface="+mj-ea"/>
                <a:cs typeface="+mj-cs"/>
              </a:rPr>
              <a:t>gibidir</a:t>
            </a:r>
            <a:r>
              <a:rPr lang="en-US" sz="5600" dirty="0">
                <a:effectLst/>
                <a:latin typeface="+mj-lt"/>
                <a:ea typeface="+mj-ea"/>
                <a:cs typeface="+mj-cs"/>
              </a:rPr>
              <a:t>.</a:t>
            </a:r>
            <a:br>
              <a:rPr lang="en-US" sz="5600" dirty="0">
                <a:latin typeface="+mj-lt"/>
                <a:ea typeface="+mj-ea"/>
                <a:cs typeface="+mj-cs"/>
              </a:rPr>
            </a:br>
            <a:r>
              <a:rPr lang="en-US" sz="5600" dirty="0">
                <a:effectLst/>
                <a:latin typeface="+mj-lt"/>
                <a:ea typeface="+mj-ea"/>
                <a:cs typeface="+mj-cs"/>
              </a:rPr>
              <a:t>• </a:t>
            </a:r>
            <a:r>
              <a:rPr lang="en-US" sz="5600">
                <a:effectLst/>
                <a:latin typeface="+mj-lt"/>
                <a:ea typeface="+mj-ea"/>
                <a:cs typeface="+mj-cs"/>
              </a:rPr>
              <a:t>Balkon</a:t>
            </a:r>
            <a:br>
              <a:rPr lang="en-US" sz="5600" dirty="0">
                <a:effectLst/>
                <a:latin typeface="+mj-lt"/>
                <a:ea typeface="+mj-ea"/>
                <a:cs typeface="+mj-cs"/>
              </a:rPr>
            </a:br>
            <a:r>
              <a:rPr lang="en-US" sz="5600" dirty="0">
                <a:effectLst/>
                <a:latin typeface="+mj-lt"/>
                <a:ea typeface="+mj-ea"/>
                <a:cs typeface="+mj-cs"/>
              </a:rPr>
              <a:t>• Split </a:t>
            </a:r>
            <a:r>
              <a:rPr lang="en-US" sz="5600">
                <a:effectLst/>
                <a:latin typeface="+mj-lt"/>
                <a:ea typeface="+mj-ea"/>
                <a:cs typeface="+mj-cs"/>
              </a:rPr>
              <a:t>klima</a:t>
            </a:r>
            <a:r>
              <a:rPr lang="en-US" sz="5600" dirty="0">
                <a:effectLst/>
                <a:latin typeface="+mj-lt"/>
                <a:ea typeface="+mj-ea"/>
                <a:cs typeface="+mj-cs"/>
              </a:rPr>
              <a:t>,</a:t>
            </a:r>
            <a:br>
              <a:rPr lang="en-US" sz="5600" dirty="0">
                <a:effectLst/>
                <a:latin typeface="+mj-lt"/>
                <a:ea typeface="+mj-ea"/>
                <a:cs typeface="+mj-cs"/>
              </a:rPr>
            </a:br>
            <a:r>
              <a:rPr lang="en-US" sz="5600" dirty="0">
                <a:effectLst/>
                <a:latin typeface="+mj-lt"/>
                <a:ea typeface="+mj-ea"/>
                <a:cs typeface="+mj-cs"/>
              </a:rPr>
              <a:t>• </a:t>
            </a:r>
            <a:r>
              <a:rPr lang="en-US" sz="5600">
                <a:effectLst/>
                <a:latin typeface="+mj-lt"/>
                <a:ea typeface="+mj-ea"/>
                <a:cs typeface="+mj-cs"/>
              </a:rPr>
              <a:t>Dolap</a:t>
            </a:r>
            <a:br>
              <a:rPr lang="en-US" sz="5600" dirty="0">
                <a:effectLst/>
                <a:latin typeface="+mj-lt"/>
                <a:ea typeface="+mj-ea"/>
                <a:cs typeface="+mj-cs"/>
              </a:rPr>
            </a:br>
            <a:r>
              <a:rPr lang="en-US" sz="5600" dirty="0">
                <a:effectLst/>
                <a:latin typeface="+mj-lt"/>
                <a:ea typeface="+mj-ea"/>
                <a:cs typeface="+mj-cs"/>
              </a:rPr>
              <a:t>• Banyo, </a:t>
            </a:r>
            <a:r>
              <a:rPr lang="en-US" sz="5600">
                <a:effectLst/>
                <a:latin typeface="+mj-lt"/>
                <a:ea typeface="+mj-ea"/>
                <a:cs typeface="+mj-cs"/>
              </a:rPr>
              <a:t>Duşakabin</a:t>
            </a:r>
            <a:br>
              <a:rPr lang="en-US" sz="5600" dirty="0">
                <a:effectLst/>
                <a:latin typeface="+mj-lt"/>
                <a:ea typeface="+mj-ea"/>
                <a:cs typeface="+mj-cs"/>
              </a:rPr>
            </a:br>
            <a:r>
              <a:rPr lang="en-US" sz="5600" dirty="0">
                <a:effectLst/>
                <a:latin typeface="+mj-lt"/>
                <a:ea typeface="+mj-ea"/>
                <a:cs typeface="+mj-cs"/>
              </a:rPr>
              <a:t>• </a:t>
            </a:r>
            <a:r>
              <a:rPr lang="en-US" sz="5600">
                <a:effectLst/>
                <a:latin typeface="+mj-lt"/>
                <a:ea typeface="+mj-ea"/>
                <a:cs typeface="+mj-cs"/>
              </a:rPr>
              <a:t>Saç</a:t>
            </a:r>
            <a:r>
              <a:rPr lang="en-US" sz="5600" dirty="0">
                <a:effectLst/>
                <a:latin typeface="+mj-lt"/>
                <a:ea typeface="+mj-ea"/>
                <a:cs typeface="+mj-cs"/>
              </a:rPr>
              <a:t> </a:t>
            </a:r>
            <a:r>
              <a:rPr lang="en-US" sz="5600">
                <a:effectLst/>
                <a:latin typeface="+mj-lt"/>
                <a:ea typeface="+mj-ea"/>
                <a:cs typeface="+mj-cs"/>
              </a:rPr>
              <a:t>kurutma</a:t>
            </a:r>
            <a:r>
              <a:rPr lang="en-US" sz="5600" dirty="0">
                <a:effectLst/>
                <a:latin typeface="+mj-lt"/>
                <a:ea typeface="+mj-ea"/>
                <a:cs typeface="+mj-cs"/>
              </a:rPr>
              <a:t> </a:t>
            </a:r>
            <a:r>
              <a:rPr lang="en-US" sz="5600">
                <a:effectLst/>
                <a:latin typeface="+mj-lt"/>
                <a:ea typeface="+mj-ea"/>
                <a:cs typeface="+mj-cs"/>
              </a:rPr>
              <a:t>makinası</a:t>
            </a:r>
            <a:r>
              <a:rPr lang="en-US" sz="5600" dirty="0">
                <a:effectLst/>
                <a:latin typeface="+mj-lt"/>
                <a:ea typeface="+mj-ea"/>
                <a:cs typeface="+mj-cs"/>
              </a:rPr>
              <a:t>,</a:t>
            </a:r>
            <a:br>
              <a:rPr lang="en-US" sz="5600" dirty="0">
                <a:effectLst/>
                <a:latin typeface="+mj-lt"/>
                <a:ea typeface="+mj-ea"/>
                <a:cs typeface="+mj-cs"/>
              </a:rPr>
            </a:br>
            <a:r>
              <a:rPr lang="en-US" sz="5600" dirty="0">
                <a:effectLst/>
                <a:latin typeface="+mj-lt"/>
                <a:ea typeface="+mj-ea"/>
                <a:cs typeface="+mj-cs"/>
              </a:rPr>
              <a:t>• </a:t>
            </a:r>
            <a:r>
              <a:rPr lang="en-US" sz="5600">
                <a:effectLst/>
                <a:latin typeface="+mj-lt"/>
                <a:ea typeface="+mj-ea"/>
                <a:cs typeface="+mj-cs"/>
              </a:rPr>
              <a:t>Direkt</a:t>
            </a:r>
            <a:r>
              <a:rPr lang="en-US" sz="5600" dirty="0">
                <a:effectLst/>
                <a:latin typeface="+mj-lt"/>
                <a:ea typeface="+mj-ea"/>
                <a:cs typeface="+mj-cs"/>
              </a:rPr>
              <a:t> </a:t>
            </a:r>
            <a:r>
              <a:rPr lang="en-US" sz="5600">
                <a:effectLst/>
                <a:latin typeface="+mj-lt"/>
                <a:ea typeface="+mj-ea"/>
                <a:cs typeface="+mj-cs"/>
              </a:rPr>
              <a:t>telefon</a:t>
            </a:r>
            <a:r>
              <a:rPr lang="en-US" sz="5600" dirty="0">
                <a:effectLst/>
                <a:latin typeface="+mj-lt"/>
                <a:ea typeface="+mj-ea"/>
                <a:cs typeface="+mj-cs"/>
              </a:rPr>
              <a:t>,</a:t>
            </a:r>
            <a:br>
              <a:rPr lang="en-US" sz="5600" dirty="0">
                <a:effectLst/>
                <a:latin typeface="+mj-lt"/>
                <a:ea typeface="+mj-ea"/>
                <a:cs typeface="+mj-cs"/>
              </a:rPr>
            </a:br>
            <a:r>
              <a:rPr lang="en-US" sz="5600" dirty="0">
                <a:effectLst/>
                <a:latin typeface="+mj-lt"/>
                <a:ea typeface="+mj-ea"/>
                <a:cs typeface="+mj-cs"/>
              </a:rPr>
              <a:t>• </a:t>
            </a:r>
            <a:r>
              <a:rPr lang="en-US" sz="5600">
                <a:effectLst/>
                <a:latin typeface="+mj-lt"/>
                <a:ea typeface="+mj-ea"/>
                <a:cs typeface="+mj-cs"/>
              </a:rPr>
              <a:t>Uydu</a:t>
            </a:r>
            <a:r>
              <a:rPr lang="en-US" sz="5600" dirty="0">
                <a:effectLst/>
                <a:latin typeface="+mj-lt"/>
                <a:ea typeface="+mj-ea"/>
                <a:cs typeface="+mj-cs"/>
              </a:rPr>
              <a:t> </a:t>
            </a:r>
            <a:r>
              <a:rPr lang="en-US" sz="5600">
                <a:effectLst/>
                <a:latin typeface="+mj-lt"/>
                <a:ea typeface="+mj-ea"/>
                <a:cs typeface="+mj-cs"/>
              </a:rPr>
              <a:t>yayınlı</a:t>
            </a:r>
            <a:r>
              <a:rPr lang="en-US" sz="5600" dirty="0">
                <a:effectLst/>
                <a:latin typeface="+mj-lt"/>
                <a:ea typeface="+mj-ea"/>
                <a:cs typeface="+mj-cs"/>
              </a:rPr>
              <a:t> tv,</a:t>
            </a:r>
            <a:br>
              <a:rPr lang="en-US" sz="5600" dirty="0">
                <a:effectLst/>
                <a:latin typeface="+mj-lt"/>
                <a:ea typeface="+mj-ea"/>
                <a:cs typeface="+mj-cs"/>
              </a:rPr>
            </a:br>
            <a:r>
              <a:rPr lang="en-US" sz="5600" dirty="0">
                <a:effectLst/>
                <a:latin typeface="+mj-lt"/>
                <a:ea typeface="+mj-ea"/>
                <a:cs typeface="+mj-cs"/>
              </a:rPr>
              <a:t>• Minibar,</a:t>
            </a:r>
            <a:br>
              <a:rPr lang="en-US" sz="5600" dirty="0">
                <a:effectLst/>
                <a:latin typeface="+mj-lt"/>
                <a:ea typeface="+mj-ea"/>
                <a:cs typeface="+mj-cs"/>
              </a:rPr>
            </a:br>
            <a:r>
              <a:rPr lang="en-US" sz="5600" dirty="0">
                <a:effectLst/>
                <a:latin typeface="+mj-lt"/>
                <a:ea typeface="+mj-ea"/>
                <a:cs typeface="+mj-cs"/>
              </a:rPr>
              <a:t>• </a:t>
            </a:r>
            <a:r>
              <a:rPr lang="en-US" sz="5600">
                <a:effectLst/>
                <a:latin typeface="+mj-lt"/>
                <a:ea typeface="+mj-ea"/>
                <a:cs typeface="+mj-cs"/>
              </a:rPr>
              <a:t>Müzik</a:t>
            </a:r>
            <a:r>
              <a:rPr lang="en-US" sz="5600" dirty="0">
                <a:effectLst/>
                <a:latin typeface="+mj-lt"/>
                <a:ea typeface="+mj-ea"/>
                <a:cs typeface="+mj-cs"/>
              </a:rPr>
              <a:t> </a:t>
            </a:r>
            <a:r>
              <a:rPr lang="en-US" sz="5600">
                <a:effectLst/>
                <a:latin typeface="+mj-lt"/>
                <a:ea typeface="+mj-ea"/>
                <a:cs typeface="+mj-cs"/>
              </a:rPr>
              <a:t>yayını</a:t>
            </a:r>
            <a:br>
              <a:rPr lang="en-US" sz="5600" dirty="0">
                <a:effectLst/>
                <a:latin typeface="+mj-lt"/>
                <a:ea typeface="+mj-ea"/>
                <a:cs typeface="+mj-cs"/>
              </a:rPr>
            </a:br>
            <a:r>
              <a:rPr lang="en-US" sz="5600" dirty="0">
                <a:effectLst/>
                <a:latin typeface="+mj-lt"/>
                <a:ea typeface="+mj-ea"/>
                <a:cs typeface="+mj-cs"/>
              </a:rPr>
              <a:t>• </a:t>
            </a:r>
            <a:r>
              <a:rPr lang="en-US" sz="5600">
                <a:effectLst/>
                <a:latin typeface="+mj-lt"/>
                <a:ea typeface="+mj-ea"/>
                <a:cs typeface="+mj-cs"/>
              </a:rPr>
              <a:t>Kiralık</a:t>
            </a:r>
            <a:r>
              <a:rPr lang="en-US" sz="5600" dirty="0">
                <a:effectLst/>
                <a:latin typeface="+mj-lt"/>
                <a:ea typeface="+mj-ea"/>
                <a:cs typeface="+mj-cs"/>
              </a:rPr>
              <a:t> </a:t>
            </a:r>
            <a:r>
              <a:rPr lang="en-US" sz="5600">
                <a:effectLst/>
                <a:latin typeface="+mj-lt"/>
                <a:ea typeface="+mj-ea"/>
                <a:cs typeface="+mj-cs"/>
              </a:rPr>
              <a:t>Kasa</a:t>
            </a:r>
            <a:r>
              <a:rPr lang="en-US" sz="5600" dirty="0">
                <a:effectLst/>
                <a:latin typeface="+mj-lt"/>
                <a:ea typeface="+mj-ea"/>
                <a:cs typeface="+mj-cs"/>
              </a:rPr>
              <a:t> </a:t>
            </a:r>
            <a:r>
              <a:rPr lang="en-US" sz="5600">
                <a:effectLst/>
                <a:latin typeface="+mj-lt"/>
                <a:ea typeface="+mj-ea"/>
                <a:cs typeface="+mj-cs"/>
              </a:rPr>
              <a:t>mevcuttur</a:t>
            </a:r>
            <a:r>
              <a:rPr lang="en-US" sz="5600" dirty="0">
                <a:effectLst/>
                <a:latin typeface="+mj-lt"/>
                <a:ea typeface="+mj-ea"/>
                <a:cs typeface="+mj-cs"/>
              </a:rPr>
              <a:t>.</a:t>
            </a:r>
            <a:endParaRPr lang="en-US" sz="5600" dirty="0">
              <a:latin typeface="+mj-lt"/>
              <a:ea typeface="+mj-ea"/>
              <a:cs typeface="+mj-cs"/>
            </a:endParaRPr>
          </a:p>
          <a:p>
            <a:pPr>
              <a:lnSpc>
                <a:spcPct val="90000"/>
              </a:lnSpc>
              <a:spcBef>
                <a:spcPts val="1000"/>
              </a:spcBef>
              <a:buClr>
                <a:schemeClr val="accent1"/>
              </a:buClr>
              <a:buSzPct val="80000"/>
              <a:buFont typeface="Wingdings 3" charset="2"/>
              <a:buChar char=""/>
            </a:pPr>
            <a:endParaRPr lang="en-US" sz="5600" dirty="0">
              <a:latin typeface="+mj-lt"/>
              <a:ea typeface="+mj-ea"/>
              <a:cs typeface="+mj-cs"/>
            </a:endParaRPr>
          </a:p>
          <a:p>
            <a:pPr indent="-228600">
              <a:lnSpc>
                <a:spcPct val="90000"/>
              </a:lnSpc>
              <a:spcBef>
                <a:spcPts val="1000"/>
              </a:spcBef>
              <a:buClr>
                <a:schemeClr val="accent1"/>
              </a:buClr>
              <a:buSzPct val="80000"/>
              <a:buFont typeface="Wingdings 3" charset="2"/>
              <a:buChar char=""/>
            </a:pPr>
            <a:endParaRPr lang="en-US" sz="5600" dirty="0">
              <a:latin typeface="+mj-lt"/>
              <a:ea typeface="+mj-ea"/>
              <a:cs typeface="+mj-cs"/>
            </a:endParaRPr>
          </a:p>
          <a:p>
            <a:pPr indent="-228600">
              <a:lnSpc>
                <a:spcPct val="90000"/>
              </a:lnSpc>
              <a:spcBef>
                <a:spcPts val="1000"/>
              </a:spcBef>
              <a:buClr>
                <a:schemeClr val="accent1"/>
              </a:buClr>
              <a:buSzPct val="80000"/>
              <a:buFont typeface="Wingdings 3" charset="2"/>
              <a:buChar char=""/>
            </a:pPr>
            <a:endParaRPr lang="en-US" sz="5600" dirty="0">
              <a:latin typeface="+mj-lt"/>
              <a:ea typeface="+mj-ea"/>
              <a:cs typeface="+mj-cs"/>
            </a:endParaRPr>
          </a:p>
        </p:txBody>
      </p:sp>
    </p:spTree>
    <p:extLst>
      <p:ext uri="{BB962C8B-B14F-4D97-AF65-F5344CB8AC3E}">
        <p14:creationId xmlns:p14="http://schemas.microsoft.com/office/powerpoint/2010/main" val="294247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9202997"/>
            <a:ext cx="11063936" cy="14438053"/>
          </a:xfrm>
          <a:prstGeom prst="rect">
            <a:avLst/>
          </a:prstGeom>
        </p:spPr>
      </p:pic>
      <p:pic>
        <p:nvPicPr>
          <p:cNvPr id="12" name="Picture 11">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14" name="Oval 13">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16" name="Picture 15">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18" name="Picture 17">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94073" y="21014266"/>
            <a:ext cx="2723452" cy="2626784"/>
          </a:xfrm>
          <a:prstGeom prst="rect">
            <a:avLst/>
          </a:prstGeom>
        </p:spPr>
      </p:pic>
      <p:sp>
        <p:nvSpPr>
          <p:cNvPr id="20" name="Rectangle 19">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5" name="Resim 4" descr="iç mekan, iç mekan tasarımı, duvar, yatak içeren bir resim&#10;&#10;Açıklama otomatik olarak oluşturuldu">
            <a:extLst>
              <a:ext uri="{FF2B5EF4-FFF2-40B4-BE49-F238E27FC236}">
                <a16:creationId xmlns:a16="http://schemas.microsoft.com/office/drawing/2014/main" id="{69B766CE-14CD-0F46-2953-D28DA2A6A370}"/>
              </a:ext>
            </a:extLst>
          </p:cNvPr>
          <p:cNvPicPr>
            <a:picLocks noChangeAspect="1"/>
          </p:cNvPicPr>
          <p:nvPr/>
        </p:nvPicPr>
        <p:blipFill rotWithShape="1">
          <a:blip r:embed="rId7">
            <a:alphaModFix/>
          </a:blip>
          <a:srcRect t="7496" b="12331"/>
          <a:stretch/>
        </p:blipFill>
        <p:spPr>
          <a:xfrm>
            <a:off x="20" y="10"/>
            <a:ext cx="33413680" cy="23641040"/>
          </a:xfrm>
          <a:prstGeom prst="rect">
            <a:avLst/>
          </a:prstGeom>
        </p:spPr>
      </p:pic>
      <p:sp>
        <p:nvSpPr>
          <p:cNvPr id="22" name="Rectangle 21">
            <a:extLst>
              <a:ext uri="{FF2B5EF4-FFF2-40B4-BE49-F238E27FC236}">
                <a16:creationId xmlns:a16="http://schemas.microsoft.com/office/drawing/2014/main" id="{529DF628-3DC1-41BF-9730-E680D7FC2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190181" y="0"/>
            <a:ext cx="21295468"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Rectangle 23">
            <a:extLst>
              <a:ext uri="{FF2B5EF4-FFF2-40B4-BE49-F238E27FC236}">
                <a16:creationId xmlns:a16="http://schemas.microsoft.com/office/drawing/2014/main" id="{623695FD-17A6-460C-AFB4-A56F8DFB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188767" y="4465531"/>
            <a:ext cx="21301234" cy="19175519"/>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45CC7B7D-AE84-7D92-6955-8A954DB352FE}"/>
              </a:ext>
            </a:extLst>
          </p:cNvPr>
          <p:cNvSpPr txBox="1"/>
          <p:nvPr/>
        </p:nvSpPr>
        <p:spPr>
          <a:xfrm>
            <a:off x="9570076" y="4990888"/>
            <a:ext cx="17972802" cy="16548731"/>
          </a:xfrm>
          <a:prstGeom prst="rect">
            <a:avLst/>
          </a:prstGeom>
        </p:spPr>
        <p:txBody>
          <a:bodyPr vert="horz" lIns="91440" tIns="45720" rIns="91440" bIns="45720" rtlCol="0" anchor="t">
            <a:normAutofit/>
          </a:bodyPr>
          <a:lstStyle/>
          <a:p>
            <a:pPr>
              <a:spcBef>
                <a:spcPts val="1000"/>
              </a:spcBef>
              <a:buClr>
                <a:schemeClr val="accent1"/>
              </a:buClr>
              <a:buSzPct val="80000"/>
              <a:buFont typeface="Wingdings 3" charset="2"/>
              <a:buChar char=""/>
            </a:pPr>
            <a:endParaRPr lang="en-US" sz="5600" dirty="0">
              <a:latin typeface="+mj-lt"/>
              <a:ea typeface="+mj-ea"/>
              <a:cs typeface="+mj-cs"/>
            </a:endParaRPr>
          </a:p>
          <a:p>
            <a:pPr>
              <a:spcBef>
                <a:spcPts val="1000"/>
              </a:spcBef>
              <a:buClr>
                <a:schemeClr val="accent1"/>
              </a:buClr>
              <a:buSzPct val="80000"/>
              <a:buFont typeface="Wingdings 3" charset="2"/>
              <a:buChar char=""/>
            </a:pPr>
            <a:r>
              <a:rPr lang="en-US" sz="5600" dirty="0">
                <a:latin typeface="+mj-lt"/>
                <a:ea typeface="+mj-ea"/>
                <a:cs typeface="+mj-cs"/>
              </a:rPr>
              <a:t>  CORNER ODA</a:t>
            </a:r>
          </a:p>
          <a:p>
            <a:pPr>
              <a:spcBef>
                <a:spcPts val="1000"/>
              </a:spcBef>
              <a:buClr>
                <a:schemeClr val="accent1"/>
              </a:buClr>
              <a:buSzPct val="80000"/>
              <a:buFont typeface="Wingdings 3" charset="2"/>
              <a:buChar char=""/>
            </a:pPr>
            <a:r>
              <a:rPr lang="en-US" sz="5600" dirty="0">
                <a:latin typeface="+mj-lt"/>
                <a:ea typeface="+mj-ea"/>
                <a:cs typeface="+mj-cs"/>
              </a:rPr>
              <a:t> </a:t>
            </a:r>
            <a:r>
              <a:rPr lang="en-US" sz="5600" dirty="0">
                <a:effectLst/>
                <a:latin typeface="+mj-lt"/>
                <a:ea typeface="+mj-ea"/>
                <a:cs typeface="+mj-cs"/>
              </a:rPr>
              <a:t>• </a:t>
            </a:r>
            <a:r>
              <a:rPr lang="en-US" sz="5600">
                <a:effectLst/>
                <a:latin typeface="+mj-lt"/>
                <a:ea typeface="+mj-ea"/>
                <a:cs typeface="+mj-cs"/>
              </a:rPr>
              <a:t>Balkon</a:t>
            </a:r>
            <a:br>
              <a:rPr lang="en-US" sz="5600" dirty="0">
                <a:effectLst/>
                <a:latin typeface="+mj-lt"/>
                <a:ea typeface="+mj-ea"/>
                <a:cs typeface="+mj-cs"/>
              </a:rPr>
            </a:br>
            <a:r>
              <a:rPr lang="en-US" sz="5600" dirty="0">
                <a:effectLst/>
                <a:latin typeface="+mj-lt"/>
                <a:ea typeface="+mj-ea"/>
                <a:cs typeface="+mj-cs"/>
              </a:rPr>
              <a:t>• Split </a:t>
            </a:r>
            <a:r>
              <a:rPr lang="en-US" sz="5600">
                <a:effectLst/>
                <a:latin typeface="+mj-lt"/>
                <a:ea typeface="+mj-ea"/>
                <a:cs typeface="+mj-cs"/>
              </a:rPr>
              <a:t>klima</a:t>
            </a:r>
            <a:r>
              <a:rPr lang="en-US" sz="5600" dirty="0">
                <a:effectLst/>
                <a:latin typeface="+mj-lt"/>
                <a:ea typeface="+mj-ea"/>
                <a:cs typeface="+mj-cs"/>
              </a:rPr>
              <a:t>,</a:t>
            </a:r>
            <a:br>
              <a:rPr lang="en-US" sz="5600" dirty="0">
                <a:effectLst/>
                <a:latin typeface="+mj-lt"/>
                <a:ea typeface="+mj-ea"/>
                <a:cs typeface="+mj-cs"/>
              </a:rPr>
            </a:br>
            <a:r>
              <a:rPr lang="en-US" sz="5600" dirty="0">
                <a:effectLst/>
                <a:latin typeface="+mj-lt"/>
                <a:ea typeface="+mj-ea"/>
                <a:cs typeface="+mj-cs"/>
              </a:rPr>
              <a:t>• </a:t>
            </a:r>
            <a:r>
              <a:rPr lang="en-US" sz="5600">
                <a:effectLst/>
                <a:latin typeface="+mj-lt"/>
                <a:ea typeface="+mj-ea"/>
                <a:cs typeface="+mj-cs"/>
              </a:rPr>
              <a:t>Dolap</a:t>
            </a:r>
            <a:br>
              <a:rPr lang="en-US" sz="5600" dirty="0">
                <a:effectLst/>
                <a:latin typeface="+mj-lt"/>
                <a:ea typeface="+mj-ea"/>
                <a:cs typeface="+mj-cs"/>
              </a:rPr>
            </a:br>
            <a:r>
              <a:rPr lang="en-US" sz="5600" dirty="0">
                <a:effectLst/>
                <a:latin typeface="+mj-lt"/>
                <a:ea typeface="+mj-ea"/>
                <a:cs typeface="+mj-cs"/>
              </a:rPr>
              <a:t>• Banyo, </a:t>
            </a:r>
            <a:r>
              <a:rPr lang="en-US" sz="5600">
                <a:effectLst/>
                <a:latin typeface="+mj-lt"/>
                <a:ea typeface="+mj-ea"/>
                <a:cs typeface="+mj-cs"/>
              </a:rPr>
              <a:t>Duşakabin</a:t>
            </a:r>
            <a:br>
              <a:rPr lang="en-US" sz="5600" dirty="0">
                <a:effectLst/>
                <a:latin typeface="+mj-lt"/>
                <a:ea typeface="+mj-ea"/>
                <a:cs typeface="+mj-cs"/>
              </a:rPr>
            </a:br>
            <a:r>
              <a:rPr lang="en-US" sz="5600" dirty="0">
                <a:effectLst/>
                <a:latin typeface="+mj-lt"/>
                <a:ea typeface="+mj-ea"/>
                <a:cs typeface="+mj-cs"/>
              </a:rPr>
              <a:t>• </a:t>
            </a:r>
            <a:r>
              <a:rPr lang="en-US" sz="5600">
                <a:effectLst/>
                <a:latin typeface="+mj-lt"/>
                <a:ea typeface="+mj-ea"/>
                <a:cs typeface="+mj-cs"/>
              </a:rPr>
              <a:t>Saç</a:t>
            </a:r>
            <a:r>
              <a:rPr lang="en-US" sz="5600" dirty="0">
                <a:effectLst/>
                <a:latin typeface="+mj-lt"/>
                <a:ea typeface="+mj-ea"/>
                <a:cs typeface="+mj-cs"/>
              </a:rPr>
              <a:t> </a:t>
            </a:r>
            <a:r>
              <a:rPr lang="en-US" sz="5600">
                <a:effectLst/>
                <a:latin typeface="+mj-lt"/>
                <a:ea typeface="+mj-ea"/>
                <a:cs typeface="+mj-cs"/>
              </a:rPr>
              <a:t>kurutma</a:t>
            </a:r>
            <a:r>
              <a:rPr lang="en-US" sz="5600" dirty="0">
                <a:effectLst/>
                <a:latin typeface="+mj-lt"/>
                <a:ea typeface="+mj-ea"/>
                <a:cs typeface="+mj-cs"/>
              </a:rPr>
              <a:t> </a:t>
            </a:r>
            <a:r>
              <a:rPr lang="en-US" sz="5600">
                <a:effectLst/>
                <a:latin typeface="+mj-lt"/>
                <a:ea typeface="+mj-ea"/>
                <a:cs typeface="+mj-cs"/>
              </a:rPr>
              <a:t>makinası</a:t>
            </a:r>
            <a:r>
              <a:rPr lang="en-US" sz="5600" dirty="0">
                <a:effectLst/>
                <a:latin typeface="+mj-lt"/>
                <a:ea typeface="+mj-ea"/>
                <a:cs typeface="+mj-cs"/>
              </a:rPr>
              <a:t>,</a:t>
            </a:r>
            <a:br>
              <a:rPr lang="en-US" sz="5600" dirty="0">
                <a:effectLst/>
                <a:latin typeface="+mj-lt"/>
                <a:ea typeface="+mj-ea"/>
                <a:cs typeface="+mj-cs"/>
              </a:rPr>
            </a:br>
            <a:r>
              <a:rPr lang="en-US" sz="5600" dirty="0">
                <a:effectLst/>
                <a:latin typeface="+mj-lt"/>
                <a:ea typeface="+mj-ea"/>
                <a:cs typeface="+mj-cs"/>
              </a:rPr>
              <a:t>• </a:t>
            </a:r>
            <a:r>
              <a:rPr lang="en-US" sz="5600">
                <a:effectLst/>
                <a:latin typeface="+mj-lt"/>
                <a:ea typeface="+mj-ea"/>
                <a:cs typeface="+mj-cs"/>
              </a:rPr>
              <a:t>Direkt</a:t>
            </a:r>
            <a:r>
              <a:rPr lang="en-US" sz="5600" dirty="0">
                <a:effectLst/>
                <a:latin typeface="+mj-lt"/>
                <a:ea typeface="+mj-ea"/>
                <a:cs typeface="+mj-cs"/>
              </a:rPr>
              <a:t> </a:t>
            </a:r>
            <a:r>
              <a:rPr lang="en-US" sz="5600">
                <a:effectLst/>
                <a:latin typeface="+mj-lt"/>
                <a:ea typeface="+mj-ea"/>
                <a:cs typeface="+mj-cs"/>
              </a:rPr>
              <a:t>telefon</a:t>
            </a:r>
            <a:r>
              <a:rPr lang="en-US" sz="5600" dirty="0">
                <a:effectLst/>
                <a:latin typeface="+mj-lt"/>
                <a:ea typeface="+mj-ea"/>
                <a:cs typeface="+mj-cs"/>
              </a:rPr>
              <a:t>,</a:t>
            </a:r>
            <a:br>
              <a:rPr lang="en-US" sz="5600" dirty="0">
                <a:effectLst/>
                <a:latin typeface="+mj-lt"/>
                <a:ea typeface="+mj-ea"/>
                <a:cs typeface="+mj-cs"/>
              </a:rPr>
            </a:br>
            <a:r>
              <a:rPr lang="en-US" sz="5600" dirty="0">
                <a:effectLst/>
                <a:latin typeface="+mj-lt"/>
                <a:ea typeface="+mj-ea"/>
                <a:cs typeface="+mj-cs"/>
              </a:rPr>
              <a:t>• </a:t>
            </a:r>
            <a:r>
              <a:rPr lang="en-US" sz="5600">
                <a:effectLst/>
                <a:latin typeface="+mj-lt"/>
                <a:ea typeface="+mj-ea"/>
                <a:cs typeface="+mj-cs"/>
              </a:rPr>
              <a:t>Uydu</a:t>
            </a:r>
            <a:r>
              <a:rPr lang="en-US" sz="5600" dirty="0">
                <a:effectLst/>
                <a:latin typeface="+mj-lt"/>
                <a:ea typeface="+mj-ea"/>
                <a:cs typeface="+mj-cs"/>
              </a:rPr>
              <a:t> </a:t>
            </a:r>
            <a:r>
              <a:rPr lang="en-US" sz="5600">
                <a:effectLst/>
                <a:latin typeface="+mj-lt"/>
                <a:ea typeface="+mj-ea"/>
                <a:cs typeface="+mj-cs"/>
              </a:rPr>
              <a:t>yayınlı</a:t>
            </a:r>
            <a:r>
              <a:rPr lang="en-US" sz="5600" dirty="0">
                <a:effectLst/>
                <a:latin typeface="+mj-lt"/>
                <a:ea typeface="+mj-ea"/>
                <a:cs typeface="+mj-cs"/>
              </a:rPr>
              <a:t> tv,</a:t>
            </a:r>
            <a:br>
              <a:rPr lang="en-US" sz="5600" dirty="0">
                <a:effectLst/>
                <a:latin typeface="+mj-lt"/>
                <a:ea typeface="+mj-ea"/>
                <a:cs typeface="+mj-cs"/>
              </a:rPr>
            </a:br>
            <a:r>
              <a:rPr lang="en-US" sz="5600" dirty="0">
                <a:effectLst/>
                <a:latin typeface="+mj-lt"/>
                <a:ea typeface="+mj-ea"/>
                <a:cs typeface="+mj-cs"/>
              </a:rPr>
              <a:t>• Minibar,</a:t>
            </a:r>
            <a:br>
              <a:rPr lang="en-US" sz="5600" dirty="0">
                <a:effectLst/>
                <a:latin typeface="+mj-lt"/>
                <a:ea typeface="+mj-ea"/>
                <a:cs typeface="+mj-cs"/>
              </a:rPr>
            </a:br>
            <a:r>
              <a:rPr lang="en-US" sz="5600" dirty="0">
                <a:effectLst/>
                <a:latin typeface="+mj-lt"/>
                <a:ea typeface="+mj-ea"/>
                <a:cs typeface="+mj-cs"/>
              </a:rPr>
              <a:t>• </a:t>
            </a:r>
            <a:r>
              <a:rPr lang="en-US" sz="5600">
                <a:effectLst/>
                <a:latin typeface="+mj-lt"/>
                <a:ea typeface="+mj-ea"/>
                <a:cs typeface="+mj-cs"/>
              </a:rPr>
              <a:t>Müzik</a:t>
            </a:r>
            <a:r>
              <a:rPr lang="en-US" sz="5600" dirty="0">
                <a:effectLst/>
                <a:latin typeface="+mj-lt"/>
                <a:ea typeface="+mj-ea"/>
                <a:cs typeface="+mj-cs"/>
              </a:rPr>
              <a:t> </a:t>
            </a:r>
            <a:r>
              <a:rPr lang="en-US" sz="5600">
                <a:effectLst/>
                <a:latin typeface="+mj-lt"/>
                <a:ea typeface="+mj-ea"/>
                <a:cs typeface="+mj-cs"/>
              </a:rPr>
              <a:t>yayını</a:t>
            </a:r>
            <a:br>
              <a:rPr lang="en-US" sz="5600" dirty="0">
                <a:effectLst/>
                <a:latin typeface="+mj-lt"/>
                <a:ea typeface="+mj-ea"/>
                <a:cs typeface="+mj-cs"/>
              </a:rPr>
            </a:br>
            <a:r>
              <a:rPr lang="en-US" sz="5600" dirty="0">
                <a:effectLst/>
                <a:latin typeface="+mj-lt"/>
                <a:ea typeface="+mj-ea"/>
                <a:cs typeface="+mj-cs"/>
              </a:rPr>
              <a:t>• </a:t>
            </a:r>
            <a:r>
              <a:rPr lang="en-US" sz="5600">
                <a:effectLst/>
                <a:latin typeface="+mj-lt"/>
                <a:ea typeface="+mj-ea"/>
                <a:cs typeface="+mj-cs"/>
              </a:rPr>
              <a:t>Kiralık</a:t>
            </a:r>
            <a:r>
              <a:rPr lang="en-US" sz="5600" dirty="0">
                <a:effectLst/>
                <a:latin typeface="+mj-lt"/>
                <a:ea typeface="+mj-ea"/>
                <a:cs typeface="+mj-cs"/>
              </a:rPr>
              <a:t> </a:t>
            </a:r>
            <a:r>
              <a:rPr lang="en-US" sz="5600">
                <a:effectLst/>
                <a:latin typeface="+mj-lt"/>
                <a:ea typeface="+mj-ea"/>
                <a:cs typeface="+mj-cs"/>
              </a:rPr>
              <a:t>Kasa</a:t>
            </a:r>
            <a:r>
              <a:rPr lang="en-US" sz="5600" dirty="0">
                <a:effectLst/>
                <a:latin typeface="+mj-lt"/>
                <a:ea typeface="+mj-ea"/>
                <a:cs typeface="+mj-cs"/>
              </a:rPr>
              <a:t> </a:t>
            </a:r>
            <a:r>
              <a:rPr lang="en-US" sz="5600">
                <a:effectLst/>
                <a:latin typeface="+mj-lt"/>
                <a:ea typeface="+mj-ea"/>
                <a:cs typeface="+mj-cs"/>
              </a:rPr>
              <a:t>mevcuttur</a:t>
            </a:r>
            <a:r>
              <a:rPr lang="en-US" sz="5600" dirty="0">
                <a:effectLst/>
                <a:latin typeface="+mj-lt"/>
                <a:ea typeface="+mj-ea"/>
                <a:cs typeface="+mj-cs"/>
              </a:rPr>
              <a:t>.</a:t>
            </a:r>
            <a:endParaRPr lang="en-US" sz="5600" dirty="0">
              <a:latin typeface="+mj-lt"/>
              <a:ea typeface="+mj-ea"/>
              <a:cs typeface="+mj-cs"/>
            </a:endParaRPr>
          </a:p>
          <a:p>
            <a:pPr>
              <a:spcBef>
                <a:spcPts val="1000"/>
              </a:spcBef>
              <a:buClr>
                <a:schemeClr val="accent1"/>
              </a:buClr>
              <a:buSzPct val="80000"/>
              <a:buFont typeface="Wingdings 3" charset="2"/>
              <a:buChar char=""/>
            </a:pPr>
            <a:endParaRPr lang="en-US" sz="5600" dirty="0">
              <a:latin typeface="+mj-lt"/>
              <a:ea typeface="+mj-ea"/>
              <a:cs typeface="+mj-cs"/>
            </a:endParaRPr>
          </a:p>
          <a:p>
            <a:pPr>
              <a:spcBef>
                <a:spcPts val="1000"/>
              </a:spcBef>
              <a:buClr>
                <a:schemeClr val="accent1"/>
              </a:buClr>
              <a:buSzPct val="80000"/>
              <a:buFont typeface="Wingdings 3" charset="2"/>
              <a:buChar char=""/>
            </a:pPr>
            <a:endParaRPr lang="en-US" sz="5600" dirty="0">
              <a:latin typeface="+mj-lt"/>
              <a:ea typeface="+mj-ea"/>
              <a:cs typeface="+mj-cs"/>
            </a:endParaRPr>
          </a:p>
          <a:p>
            <a:pPr indent="-228600">
              <a:spcBef>
                <a:spcPts val="1000"/>
              </a:spcBef>
              <a:buClr>
                <a:schemeClr val="accent1"/>
              </a:buClr>
              <a:buSzPct val="80000"/>
              <a:buFont typeface="Wingdings 3" charset="2"/>
              <a:buChar char=""/>
            </a:pPr>
            <a:endParaRPr lang="en-US" sz="5600" dirty="0">
              <a:latin typeface="+mj-lt"/>
              <a:ea typeface="+mj-ea"/>
              <a:cs typeface="+mj-cs"/>
            </a:endParaRPr>
          </a:p>
          <a:p>
            <a:pPr indent="-228600">
              <a:spcBef>
                <a:spcPts val="1000"/>
              </a:spcBef>
              <a:buClr>
                <a:schemeClr val="accent1"/>
              </a:buClr>
              <a:buSzPct val="80000"/>
              <a:buFont typeface="Wingdings 3" charset="2"/>
              <a:buChar char=""/>
            </a:pPr>
            <a:endParaRPr lang="en-US" sz="5600" dirty="0">
              <a:latin typeface="+mj-lt"/>
              <a:ea typeface="+mj-ea"/>
              <a:cs typeface="+mj-cs"/>
            </a:endParaRPr>
          </a:p>
          <a:p>
            <a:pPr indent="-228600">
              <a:spcBef>
                <a:spcPts val="1000"/>
              </a:spcBef>
              <a:buClr>
                <a:schemeClr val="accent1"/>
              </a:buClr>
              <a:buSzPct val="80000"/>
              <a:buFont typeface="Wingdings 3" charset="2"/>
              <a:buChar char=""/>
            </a:pPr>
            <a:endParaRPr lang="en-US" sz="5600" dirty="0">
              <a:latin typeface="+mj-lt"/>
              <a:ea typeface="+mj-ea"/>
              <a:cs typeface="+mj-cs"/>
            </a:endParaRPr>
          </a:p>
          <a:p>
            <a:pPr indent="-228600">
              <a:spcBef>
                <a:spcPts val="1000"/>
              </a:spcBef>
              <a:buClr>
                <a:schemeClr val="accent1"/>
              </a:buClr>
              <a:buSzPct val="80000"/>
              <a:buFont typeface="Wingdings 3" charset="2"/>
              <a:buChar char=""/>
            </a:pPr>
            <a:endParaRPr lang="en-US" sz="5600" dirty="0">
              <a:latin typeface="+mj-lt"/>
              <a:ea typeface="+mj-ea"/>
              <a:cs typeface="+mj-cs"/>
            </a:endParaRPr>
          </a:p>
          <a:p>
            <a:pPr indent="-228600">
              <a:spcBef>
                <a:spcPts val="1000"/>
              </a:spcBef>
              <a:buClr>
                <a:schemeClr val="accent1"/>
              </a:buClr>
              <a:buSzPct val="80000"/>
              <a:buFont typeface="Wingdings 3" charset="2"/>
              <a:buChar char=""/>
            </a:pPr>
            <a:endParaRPr lang="en-US" sz="5600" dirty="0">
              <a:latin typeface="+mj-lt"/>
              <a:ea typeface="+mj-ea"/>
              <a:cs typeface="+mj-cs"/>
            </a:endParaRPr>
          </a:p>
        </p:txBody>
      </p:sp>
    </p:spTree>
    <p:extLst>
      <p:ext uri="{BB962C8B-B14F-4D97-AF65-F5344CB8AC3E}">
        <p14:creationId xmlns:p14="http://schemas.microsoft.com/office/powerpoint/2010/main" val="345450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Otel resepsiyonundaki zil">
            <a:extLst>
              <a:ext uri="{FF2B5EF4-FFF2-40B4-BE49-F238E27FC236}">
                <a16:creationId xmlns:a16="http://schemas.microsoft.com/office/drawing/2014/main" id="{3729B1B5-52FF-AFF5-F81E-D78D3A3AE313}"/>
              </a:ext>
            </a:extLst>
          </p:cNvPr>
          <p:cNvPicPr>
            <a:picLocks noChangeAspect="1"/>
          </p:cNvPicPr>
          <p:nvPr/>
        </p:nvPicPr>
        <p:blipFill rotWithShape="1">
          <a:blip r:embed="rId3"/>
          <a:srcRect l="35114" r="29022"/>
          <a:stretch/>
        </p:blipFill>
        <p:spPr>
          <a:xfrm>
            <a:off x="-2" y="10"/>
            <a:ext cx="12701919" cy="23641040"/>
          </a:xfrm>
          <a:prstGeom prst="rect">
            <a:avLst/>
          </a:prstGeom>
        </p:spPr>
      </p:pic>
      <p:sp>
        <p:nvSpPr>
          <p:cNvPr id="3" name="Metin kutusu 2">
            <a:extLst>
              <a:ext uri="{FF2B5EF4-FFF2-40B4-BE49-F238E27FC236}">
                <a16:creationId xmlns:a16="http://schemas.microsoft.com/office/drawing/2014/main" id="{45CC7B7D-AE84-7D92-6955-8A954DB352FE}"/>
              </a:ext>
            </a:extLst>
          </p:cNvPr>
          <p:cNvSpPr txBox="1"/>
          <p:nvPr/>
        </p:nvSpPr>
        <p:spPr>
          <a:xfrm>
            <a:off x="13352393" y="-2632274"/>
            <a:ext cx="16008624" cy="13133913"/>
          </a:xfrm>
          <a:prstGeom prst="rect">
            <a:avLst/>
          </a:prstGeom>
        </p:spPr>
        <p:txBody>
          <a:bodyPr vert="horz" lIns="91440" tIns="45720" rIns="91440" bIns="45720" rtlCol="0">
            <a:normAutofit/>
          </a:bodyPr>
          <a:lstStyle/>
          <a:p>
            <a:pPr indent="-228600">
              <a:spcBef>
                <a:spcPts val="1000"/>
              </a:spcBef>
              <a:buClr>
                <a:schemeClr val="bg2">
                  <a:lumMod val="40000"/>
                  <a:lumOff val="60000"/>
                </a:schemeClr>
              </a:buClr>
              <a:buSzPct val="80000"/>
              <a:buFont typeface="Wingdings 3" charset="2"/>
              <a:buChar char=""/>
            </a:pPr>
            <a:endParaRPr lang="en-US" sz="4400"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en-US" sz="4400"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en-US" sz="4400"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en-US" sz="4400"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en-US" sz="4400" dirty="0">
              <a:latin typeface="+mj-lt"/>
              <a:ea typeface="+mj-ea"/>
              <a:cs typeface="+mj-cs"/>
            </a:endParaRPr>
          </a:p>
          <a:p>
            <a:pPr>
              <a:spcBef>
                <a:spcPts val="1000"/>
              </a:spcBef>
              <a:buClr>
                <a:schemeClr val="bg2">
                  <a:lumMod val="40000"/>
                  <a:lumOff val="60000"/>
                </a:schemeClr>
              </a:buClr>
              <a:buSzPct val="80000"/>
              <a:buFont typeface="Wingdings 3" charset="2"/>
              <a:buChar char=""/>
            </a:pPr>
            <a:r>
              <a:rPr lang="en-US" sz="4800" dirty="0">
                <a:latin typeface="+mj-lt"/>
                <a:ea typeface="+mj-ea"/>
                <a:cs typeface="+mj-cs"/>
              </a:rPr>
              <a:t>OTEL ERİŞİLEBİLİRLİĞİ                          </a:t>
            </a:r>
            <a:endParaRPr lang="tr-TR" sz="4800"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tr-TR" sz="4800"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tr-TR" sz="4800"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tr-TR" sz="4800" dirty="0">
              <a:latin typeface="+mj-lt"/>
              <a:ea typeface="+mj-ea"/>
              <a:cs typeface="+mj-cs"/>
            </a:endParaRPr>
          </a:p>
          <a:p>
            <a:pPr>
              <a:spcBef>
                <a:spcPts val="1000"/>
              </a:spcBef>
              <a:buClr>
                <a:schemeClr val="bg2">
                  <a:lumMod val="40000"/>
                  <a:lumOff val="60000"/>
                </a:schemeClr>
              </a:buClr>
              <a:buSzPct val="80000"/>
            </a:pPr>
            <a:r>
              <a:rPr lang="en-US" sz="4800" dirty="0">
                <a:latin typeface="+mj-lt"/>
                <a:ea typeface="+mj-ea"/>
                <a:cs typeface="+mj-cs"/>
              </a:rPr>
              <a:t>  ENGELLİ  ODASI</a:t>
            </a:r>
          </a:p>
          <a:p>
            <a:pPr>
              <a:spcBef>
                <a:spcPts val="1000"/>
              </a:spcBef>
              <a:buClr>
                <a:schemeClr val="bg2">
                  <a:lumMod val="40000"/>
                  <a:lumOff val="60000"/>
                </a:schemeClr>
              </a:buClr>
              <a:buSzPct val="80000"/>
            </a:pPr>
            <a:r>
              <a:rPr lang="en-US" sz="4800" dirty="0">
                <a:latin typeface="+mj-lt"/>
                <a:ea typeface="+mj-ea"/>
                <a:cs typeface="+mj-cs"/>
              </a:rPr>
              <a:t>                                                                  </a:t>
            </a:r>
          </a:p>
          <a:p>
            <a:pPr>
              <a:spcBef>
                <a:spcPts val="1000"/>
              </a:spcBef>
              <a:buClr>
                <a:schemeClr val="bg2">
                  <a:lumMod val="40000"/>
                  <a:lumOff val="60000"/>
                </a:schemeClr>
              </a:buClr>
              <a:buSzPct val="80000"/>
              <a:buFont typeface="Wingdings 3" charset="2"/>
              <a:buChar char=""/>
            </a:pPr>
            <a:r>
              <a:rPr lang="en-US" sz="4800" dirty="0">
                <a:latin typeface="+mj-lt"/>
                <a:ea typeface="+mj-ea"/>
                <a:cs typeface="+mj-cs"/>
              </a:rPr>
              <a:t>1 </a:t>
            </a:r>
            <a:r>
              <a:rPr lang="en-US" sz="4800" dirty="0" err="1">
                <a:latin typeface="+mj-lt"/>
                <a:ea typeface="+mj-ea"/>
                <a:cs typeface="+mj-cs"/>
              </a:rPr>
              <a:t>adet</a:t>
            </a:r>
            <a:r>
              <a:rPr lang="en-US" sz="4800" dirty="0">
                <a:latin typeface="+mj-lt"/>
                <a:ea typeface="+mj-ea"/>
                <a:cs typeface="+mj-cs"/>
              </a:rPr>
              <a:t> </a:t>
            </a:r>
            <a:r>
              <a:rPr lang="en-US" sz="4800" dirty="0" err="1">
                <a:latin typeface="+mj-lt"/>
                <a:ea typeface="+mj-ea"/>
                <a:cs typeface="+mj-cs"/>
              </a:rPr>
              <a:t>engelli</a:t>
            </a:r>
            <a:r>
              <a:rPr lang="en-US" sz="4800" dirty="0">
                <a:latin typeface="+mj-lt"/>
                <a:ea typeface="+mj-ea"/>
                <a:cs typeface="+mj-cs"/>
              </a:rPr>
              <a:t> </a:t>
            </a:r>
            <a:r>
              <a:rPr lang="en-US" sz="4800" dirty="0" err="1">
                <a:latin typeface="+mj-lt"/>
                <a:ea typeface="+mj-ea"/>
                <a:cs typeface="+mj-cs"/>
              </a:rPr>
              <a:t>oda</a:t>
            </a:r>
            <a:r>
              <a:rPr lang="en-US" sz="4800" dirty="0">
                <a:latin typeface="+mj-lt"/>
                <a:ea typeface="+mj-ea"/>
                <a:cs typeface="+mj-cs"/>
              </a:rPr>
              <a:t> </a:t>
            </a:r>
            <a:r>
              <a:rPr lang="en-US" sz="4800" dirty="0" err="1">
                <a:latin typeface="+mj-lt"/>
                <a:ea typeface="+mj-ea"/>
                <a:cs typeface="+mj-cs"/>
              </a:rPr>
              <a:t>bulunmaktadır</a:t>
            </a:r>
            <a:r>
              <a:rPr lang="en-US" sz="4800" dirty="0">
                <a:latin typeface="+mj-lt"/>
                <a:ea typeface="+mj-ea"/>
                <a:cs typeface="+mj-cs"/>
              </a:rPr>
              <a:t>.</a:t>
            </a:r>
          </a:p>
          <a:p>
            <a:pPr indent="-228600">
              <a:spcBef>
                <a:spcPts val="1000"/>
              </a:spcBef>
              <a:buClr>
                <a:schemeClr val="bg2">
                  <a:lumMod val="40000"/>
                  <a:lumOff val="60000"/>
                </a:schemeClr>
              </a:buClr>
              <a:buSzPct val="80000"/>
              <a:buFont typeface="Wingdings 3" charset="2"/>
              <a:buChar char=""/>
            </a:pPr>
            <a:endParaRPr lang="en-US" sz="4800"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sz="4800"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sz="4400"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sz="4400"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sz="4400"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sz="4400"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sz="4400" dirty="0">
              <a:latin typeface="+mj-lt"/>
              <a:ea typeface="+mj-ea"/>
              <a:cs typeface="+mj-cs"/>
            </a:endParaRPr>
          </a:p>
        </p:txBody>
      </p:sp>
      <p:pic>
        <p:nvPicPr>
          <p:cNvPr id="4" name="Resim 3" descr="iç mekan, banyo, tuvalet, boru tesisatı bağlantı parçası, Banyo malzemesi içeren bir resim&#10;&#10;Açıklama otomatik olarak oluşturuldu">
            <a:extLst>
              <a:ext uri="{FF2B5EF4-FFF2-40B4-BE49-F238E27FC236}">
                <a16:creationId xmlns:a16="http://schemas.microsoft.com/office/drawing/2014/main" id="{8F42789F-509B-CD6A-AF56-BF4895E1C35C}"/>
              </a:ext>
            </a:extLst>
          </p:cNvPr>
          <p:cNvPicPr>
            <a:picLocks noChangeAspect="1"/>
          </p:cNvPicPr>
          <p:nvPr/>
        </p:nvPicPr>
        <p:blipFill>
          <a:blip r:embed="rId4"/>
          <a:stretch>
            <a:fillRect/>
          </a:stretch>
        </p:blipFill>
        <p:spPr>
          <a:xfrm>
            <a:off x="23594073" y="10638472"/>
            <a:ext cx="6602233" cy="12279554"/>
          </a:xfrm>
          <a:prstGeom prst="rect">
            <a:avLst/>
          </a:prstGeom>
        </p:spPr>
      </p:pic>
      <p:pic>
        <p:nvPicPr>
          <p:cNvPr id="8" name="Resim 7" descr="iç mekan, duvar, ayna, duş içeren bir resim&#10;&#10;Açıklama otomatik olarak oluşturuldu">
            <a:extLst>
              <a:ext uri="{FF2B5EF4-FFF2-40B4-BE49-F238E27FC236}">
                <a16:creationId xmlns:a16="http://schemas.microsoft.com/office/drawing/2014/main" id="{0F8C6A38-35B1-8F78-F585-AA56AC825E99}"/>
              </a:ext>
            </a:extLst>
          </p:cNvPr>
          <p:cNvPicPr>
            <a:picLocks noChangeAspect="1"/>
          </p:cNvPicPr>
          <p:nvPr/>
        </p:nvPicPr>
        <p:blipFill>
          <a:blip r:embed="rId5"/>
          <a:stretch>
            <a:fillRect/>
          </a:stretch>
        </p:blipFill>
        <p:spPr>
          <a:xfrm>
            <a:off x="16002000" y="8407790"/>
            <a:ext cx="6903587" cy="12741221"/>
          </a:xfrm>
          <a:prstGeom prst="rect">
            <a:avLst/>
          </a:prstGeom>
        </p:spPr>
      </p:pic>
    </p:spTree>
    <p:extLst>
      <p:ext uri="{BB962C8B-B14F-4D97-AF65-F5344CB8AC3E}">
        <p14:creationId xmlns:p14="http://schemas.microsoft.com/office/powerpoint/2010/main" val="214084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8CF9A9F-583B-ED4F-9F0A-DC4FFA58CCFA}"/>
              </a:ext>
            </a:extLst>
          </p:cNvPr>
          <p:cNvSpPr txBox="1"/>
          <p:nvPr/>
        </p:nvSpPr>
        <p:spPr>
          <a:xfrm>
            <a:off x="14429368" y="-8711529"/>
            <a:ext cx="9164705" cy="10570931"/>
          </a:xfrm>
          <a:prstGeom prst="rect">
            <a:avLst/>
          </a:prstGeom>
        </p:spPr>
        <p:txBody>
          <a:bodyPr vert="horz" lIns="91440" tIns="45720" rIns="91440" bIns="45720" rtlCol="0" anchor="b">
            <a:normAutofit/>
          </a:bodyPr>
          <a:lstStyle/>
          <a:p>
            <a:pPr indent="-228600">
              <a:spcBef>
                <a:spcPct val="0"/>
              </a:spcBef>
              <a:spcAft>
                <a:spcPts val="600"/>
              </a:spcAft>
              <a:buClr>
                <a:schemeClr val="accent1"/>
              </a:buClr>
              <a:buSzPct val="80000"/>
            </a:pPr>
            <a:r>
              <a:rPr lang="en-US" sz="9700" dirty="0">
                <a:solidFill>
                  <a:schemeClr val="tx2"/>
                </a:solidFill>
                <a:latin typeface="+mj-lt"/>
                <a:ea typeface="+mj-ea"/>
                <a:cs typeface="+mj-cs"/>
              </a:rPr>
              <a:t>POLİTİKA</a:t>
            </a:r>
          </a:p>
        </p:txBody>
      </p:sp>
      <p:sp>
        <p:nvSpPr>
          <p:cNvPr id="5" name="Metin kutusu 4">
            <a:extLst>
              <a:ext uri="{FF2B5EF4-FFF2-40B4-BE49-F238E27FC236}">
                <a16:creationId xmlns:a16="http://schemas.microsoft.com/office/drawing/2014/main" id="{B877FB1A-B3A0-31F4-7144-261A9370360B}"/>
              </a:ext>
            </a:extLst>
          </p:cNvPr>
          <p:cNvSpPr txBox="1"/>
          <p:nvPr/>
        </p:nvSpPr>
        <p:spPr>
          <a:xfrm>
            <a:off x="887813" y="4145402"/>
            <a:ext cx="31638073" cy="16943100"/>
          </a:xfrm>
          <a:prstGeom prst="rect">
            <a:avLst/>
          </a:prstGeom>
          <a:noFill/>
        </p:spPr>
        <p:txBody>
          <a:bodyPr wrap="square">
            <a:spAutoFit/>
          </a:bodyPr>
          <a:lstStyle/>
          <a:p>
            <a:pPr marL="302260" indent="-229235" algn="just">
              <a:spcBef>
                <a:spcPts val="10"/>
              </a:spcBef>
              <a:buNone/>
            </a:pPr>
            <a:r>
              <a:rPr lang="tr-TR" sz="4000" dirty="0">
                <a:effectLst/>
                <a:latin typeface="Times New Roman" panose="02020603050405020304" pitchFamily="18" charset="0"/>
                <a:ea typeface="Tahoma" panose="020B0604030504040204" pitchFamily="34" charset="0"/>
              </a:rPr>
              <a:t>Misafirlerimize sürdürülebilir bir konaklama deneyimi yaşatırken işletmemizin sunmakta olduğu tüm faaliyetler esnasında  uyması gerek gerek ulusal gerek ülkemiz ilgili mercileri ile ilgili tüm yasal şartlara ve gereklilikleri uyum sağlayarak, işletmemizin kuruluşundan beri birlikte olduğumuz çalışanlarımız ile birlikte ekip ruhu içerisinde insan sağlığını ve insan haklarını korumak, güvenli ve sağlıklı bir çalışma ortamı temin etmek için gerekli şartları yerine getirmeyi kendine görev olarak benimsemektedir.</a:t>
            </a:r>
            <a:endParaRPr lang="tr-TR" sz="2800" dirty="0">
              <a:effectLst/>
              <a:latin typeface="Tahoma" panose="020B0604030504040204" pitchFamily="34" charset="0"/>
              <a:ea typeface="Tahoma" panose="020B0604030504040204" pitchFamily="34" charset="0"/>
            </a:endParaRPr>
          </a:p>
          <a:p>
            <a:pPr marL="302260" indent="-229235" algn="just">
              <a:spcBef>
                <a:spcPts val="10"/>
              </a:spcBef>
              <a:buNone/>
            </a:pPr>
            <a:r>
              <a:rPr lang="tr-TR" sz="4000" dirty="0">
                <a:effectLst/>
                <a:latin typeface="Times New Roman" panose="02020603050405020304" pitchFamily="18" charset="0"/>
                <a:ea typeface="Tahoma" panose="020B0604030504040204" pitchFamily="34" charset="0"/>
              </a:rPr>
              <a:t> </a:t>
            </a:r>
            <a:endParaRPr lang="tr-TR" sz="2800" dirty="0">
              <a:effectLst/>
              <a:latin typeface="Tahoma" panose="020B0604030504040204" pitchFamily="34" charset="0"/>
              <a:ea typeface="Tahoma" panose="020B0604030504040204" pitchFamily="34" charset="0"/>
            </a:endParaRPr>
          </a:p>
          <a:p>
            <a:pPr marL="302260" indent="-229235" algn="just">
              <a:spcBef>
                <a:spcPts val="10"/>
              </a:spcBef>
              <a:buNone/>
            </a:pPr>
            <a:r>
              <a:rPr lang="tr-TR" sz="4000" dirty="0">
                <a:effectLst/>
                <a:latin typeface="Times New Roman" panose="02020603050405020304" pitchFamily="18" charset="0"/>
                <a:ea typeface="Tahoma" panose="020B0604030504040204" pitchFamily="34" charset="0"/>
              </a:rPr>
              <a:t>Çevremizdeki toplum, kuruluşlar ve doğal yaşam alanları ile işletmemiz arasında bir köprü kurarak ortaklık ilişkilerimizin olumlu sürdürülmesini hedef sağlamak amacındayız.</a:t>
            </a:r>
            <a:endParaRPr lang="tr-TR" sz="2800" dirty="0">
              <a:effectLst/>
              <a:latin typeface="Tahoma" panose="020B0604030504040204" pitchFamily="34" charset="0"/>
              <a:ea typeface="Tahoma" panose="020B0604030504040204" pitchFamily="34" charset="0"/>
            </a:endParaRPr>
          </a:p>
          <a:p>
            <a:pPr marL="302260" indent="-229235" algn="just">
              <a:spcBef>
                <a:spcPts val="10"/>
              </a:spcBef>
              <a:buNone/>
            </a:pPr>
            <a:r>
              <a:rPr lang="tr-TR" sz="4000" dirty="0">
                <a:effectLst/>
                <a:latin typeface="Times New Roman" panose="02020603050405020304" pitchFamily="18" charset="0"/>
                <a:ea typeface="Tahoma" panose="020B0604030504040204" pitchFamily="34" charset="0"/>
              </a:rPr>
              <a:t> </a:t>
            </a:r>
            <a:endParaRPr lang="tr-TR" sz="2800" dirty="0">
              <a:effectLst/>
              <a:latin typeface="Tahoma" panose="020B0604030504040204" pitchFamily="34" charset="0"/>
              <a:ea typeface="Tahoma" panose="020B0604030504040204" pitchFamily="34" charset="0"/>
            </a:endParaRPr>
          </a:p>
          <a:p>
            <a:pPr algn="just">
              <a:spcBef>
                <a:spcPts val="195"/>
              </a:spcBef>
              <a:buNone/>
              <a:tabLst>
                <a:tab pos="302260" algn="l"/>
                <a:tab pos="302895" algn="l"/>
              </a:tabLst>
            </a:pPr>
            <a:r>
              <a:rPr lang="tr-TR" sz="4000" dirty="0">
                <a:effectLst/>
                <a:latin typeface="Times New Roman" panose="02020603050405020304" pitchFamily="18" charset="0"/>
                <a:ea typeface="Tahoma" panose="020B0604030504040204" pitchFamily="34" charset="0"/>
              </a:rPr>
              <a:t>İş sağlığı ve güvenliği faaliyetleri kapsamında işletmemizde analizler yaparak personellerin ve bölgedeki ortaklarımızın ve paydaşlarımızın güvenliğini sağlamayı, sağlıklarını tehdit edecek uygulamaları önlemek için gerekli aksiyonları almakta olup, bunlara uygun hareket etmeyi işletme bilinci olarak benimsemektedir.</a:t>
            </a:r>
            <a:endParaRPr lang="tr-TR" sz="4000" dirty="0">
              <a:effectLst/>
              <a:latin typeface="Tahoma" panose="020B0604030504040204" pitchFamily="34" charset="0"/>
              <a:ea typeface="Tahoma" panose="020B0604030504040204" pitchFamily="34" charset="0"/>
            </a:endParaRPr>
          </a:p>
          <a:p>
            <a:pPr algn="just">
              <a:spcBef>
                <a:spcPts val="195"/>
              </a:spcBef>
              <a:buNone/>
              <a:tabLst>
                <a:tab pos="302260" algn="l"/>
                <a:tab pos="302895" algn="l"/>
              </a:tabLst>
            </a:pPr>
            <a:r>
              <a:rPr lang="tr-TR" sz="4000" dirty="0">
                <a:effectLst/>
                <a:latin typeface="Times New Roman" panose="02020603050405020304" pitchFamily="18" charset="0"/>
                <a:ea typeface="Tahoma" panose="020B0604030504040204" pitchFamily="34" charset="0"/>
              </a:rPr>
              <a:t> </a:t>
            </a:r>
            <a:endParaRPr lang="tr-TR" sz="4000" dirty="0">
              <a:effectLst/>
              <a:latin typeface="Tahoma" panose="020B0604030504040204" pitchFamily="34" charset="0"/>
              <a:ea typeface="Tahoma" panose="020B0604030504040204" pitchFamily="34" charset="0"/>
            </a:endParaRPr>
          </a:p>
          <a:p>
            <a:pPr algn="just">
              <a:spcBef>
                <a:spcPts val="195"/>
              </a:spcBef>
              <a:buNone/>
              <a:tabLst>
                <a:tab pos="302260" algn="l"/>
                <a:tab pos="302895" algn="l"/>
              </a:tabLst>
            </a:pPr>
            <a:r>
              <a:rPr lang="tr-TR" sz="4000" dirty="0">
                <a:effectLst/>
                <a:latin typeface="Times New Roman" panose="02020603050405020304" pitchFamily="18" charset="0"/>
                <a:ea typeface="Tahoma" panose="020B0604030504040204" pitchFamily="34" charset="0"/>
              </a:rPr>
              <a:t>Çocukların korunması ve gözetilmesi için sıfır tolerans yaklaşımını benimsemekteyiz. İşletmemizdeki her bir çocuğun istismar konularında korunmasını sağlamaktayız.</a:t>
            </a:r>
            <a:endParaRPr lang="tr-TR" sz="4000" dirty="0">
              <a:effectLst/>
              <a:latin typeface="Tahoma" panose="020B0604030504040204" pitchFamily="34" charset="0"/>
              <a:ea typeface="Tahoma" panose="020B0604030504040204" pitchFamily="34" charset="0"/>
            </a:endParaRPr>
          </a:p>
          <a:p>
            <a:pPr algn="just">
              <a:spcBef>
                <a:spcPts val="195"/>
              </a:spcBef>
              <a:buNone/>
              <a:tabLst>
                <a:tab pos="302260" algn="l"/>
                <a:tab pos="302895" algn="l"/>
              </a:tabLst>
            </a:pPr>
            <a:r>
              <a:rPr lang="tr-TR" sz="4000" dirty="0">
                <a:effectLst/>
                <a:latin typeface="Times New Roman" panose="02020603050405020304" pitchFamily="18" charset="0"/>
                <a:ea typeface="Tahoma" panose="020B0604030504040204" pitchFamily="34" charset="0"/>
              </a:rPr>
              <a:t> </a:t>
            </a:r>
            <a:endParaRPr lang="tr-TR" sz="4000" dirty="0">
              <a:effectLst/>
              <a:latin typeface="Tahoma" panose="020B0604030504040204" pitchFamily="34" charset="0"/>
              <a:ea typeface="Tahoma" panose="020B0604030504040204" pitchFamily="34" charset="0"/>
            </a:endParaRPr>
          </a:p>
          <a:p>
            <a:pPr algn="just">
              <a:spcBef>
                <a:spcPts val="195"/>
              </a:spcBef>
              <a:buNone/>
              <a:tabLst>
                <a:tab pos="302260" algn="l"/>
                <a:tab pos="302895" algn="l"/>
              </a:tabLst>
            </a:pPr>
            <a:r>
              <a:rPr lang="tr-TR" sz="4000" dirty="0">
                <a:effectLst/>
                <a:latin typeface="Times New Roman" panose="02020603050405020304" pitchFamily="18" charset="0"/>
                <a:ea typeface="Tahoma" panose="020B0604030504040204" pitchFamily="34" charset="0"/>
              </a:rPr>
              <a:t>Birlikte çalıştığımız tedarikçilerimizi ve tüm paydaşlarımızı çevre adına bilinçlendirmeye, birlikte gelişmeye, öğrenmeye ve farkındalıklarını artırmayı teşvik etmeyi benimsemekteyiz. İş ortaklarımız ve misafirlerimiz ile birlikte bilinçlenmek ve farkındalığımızı artırmayı hedeflemekteyiz.</a:t>
            </a:r>
            <a:endParaRPr lang="tr-TR" sz="4000" dirty="0">
              <a:effectLst/>
              <a:latin typeface="Tahoma" panose="020B0604030504040204" pitchFamily="34" charset="0"/>
              <a:ea typeface="Tahoma" panose="020B0604030504040204" pitchFamily="34" charset="0"/>
            </a:endParaRPr>
          </a:p>
          <a:p>
            <a:pPr algn="just">
              <a:spcBef>
                <a:spcPts val="195"/>
              </a:spcBef>
              <a:buNone/>
              <a:tabLst>
                <a:tab pos="302260" algn="l"/>
                <a:tab pos="302895" algn="l"/>
              </a:tabLst>
            </a:pPr>
            <a:r>
              <a:rPr lang="tr-TR" sz="4000" dirty="0">
                <a:effectLst/>
                <a:latin typeface="Times New Roman" panose="02020603050405020304" pitchFamily="18" charset="0"/>
                <a:ea typeface="Tahoma" panose="020B0604030504040204" pitchFamily="34" charset="0"/>
              </a:rPr>
              <a:t> </a:t>
            </a:r>
            <a:endParaRPr lang="tr-TR" sz="4000" dirty="0">
              <a:effectLst/>
              <a:latin typeface="Tahoma" panose="020B0604030504040204" pitchFamily="34" charset="0"/>
              <a:ea typeface="Tahoma" panose="020B0604030504040204" pitchFamily="34" charset="0"/>
            </a:endParaRPr>
          </a:p>
          <a:p>
            <a:pPr algn="just">
              <a:spcBef>
                <a:spcPts val="195"/>
              </a:spcBef>
              <a:buNone/>
              <a:tabLst>
                <a:tab pos="302260" algn="l"/>
                <a:tab pos="302895" algn="l"/>
              </a:tabLst>
            </a:pPr>
            <a:r>
              <a:rPr lang="tr-TR" sz="4000" dirty="0">
                <a:effectLst/>
                <a:latin typeface="Times New Roman" panose="02020603050405020304" pitchFamily="18" charset="0"/>
                <a:ea typeface="Tahoma" panose="020B0604030504040204" pitchFamily="34" charset="0"/>
              </a:rPr>
              <a:t>Çalışanlarımız ile birlikte sürekli gelişim ve bilinçlenmeyi sağlarken aynı zamanda işletmemizde kişi başına harcanan enerji ve su tüketimlerini kontrol altında tutmak, israfı önlemek adına çeşitli tasarruf yöntemleri oluşturarak bunları işletmemizde uygulanabilir hale getirmek, eğitim ve hizmet standartlarımızı artırmak da sürdürülebilirlik politikamız kapsamındaki hedeflerimiz arasında yer almaktadır.</a:t>
            </a:r>
            <a:endParaRPr lang="tr-TR" sz="4000" dirty="0">
              <a:effectLst/>
              <a:latin typeface="Tahoma" panose="020B0604030504040204" pitchFamily="34" charset="0"/>
              <a:ea typeface="Tahoma" panose="020B0604030504040204" pitchFamily="34" charset="0"/>
            </a:endParaRPr>
          </a:p>
          <a:p>
            <a:pPr algn="just">
              <a:spcBef>
                <a:spcPts val="195"/>
              </a:spcBef>
              <a:buNone/>
              <a:tabLst>
                <a:tab pos="302260" algn="l"/>
                <a:tab pos="302895" algn="l"/>
              </a:tabLst>
            </a:pPr>
            <a:r>
              <a:rPr lang="tr-TR" sz="4000" dirty="0">
                <a:effectLst/>
                <a:latin typeface="Times New Roman" panose="02020603050405020304" pitchFamily="18" charset="0"/>
                <a:ea typeface="Tahoma" panose="020B0604030504040204" pitchFamily="34" charset="0"/>
              </a:rPr>
              <a:t> </a:t>
            </a:r>
            <a:endParaRPr lang="tr-TR" sz="4000" dirty="0">
              <a:effectLst/>
              <a:latin typeface="Tahoma" panose="020B0604030504040204" pitchFamily="34" charset="0"/>
              <a:ea typeface="Tahoma" panose="020B0604030504040204" pitchFamily="34" charset="0"/>
            </a:endParaRPr>
          </a:p>
          <a:p>
            <a:pPr algn="just">
              <a:spcBef>
                <a:spcPts val="195"/>
              </a:spcBef>
              <a:buNone/>
              <a:tabLst>
                <a:tab pos="302260" algn="l"/>
                <a:tab pos="302895" algn="l"/>
              </a:tabLst>
            </a:pPr>
            <a:r>
              <a:rPr lang="tr-TR" sz="4000" dirty="0">
                <a:effectLst/>
                <a:latin typeface="Times New Roman" panose="02020603050405020304" pitchFamily="18" charset="0"/>
                <a:ea typeface="Tahoma" panose="020B0604030504040204" pitchFamily="34" charset="0"/>
              </a:rPr>
              <a:t>İşletmemiz tüm bu faaliyetlerini devam ettirirken çevresel duyarlılığı sağlamak adına sürdürülebilir turizm bilincinin arttırılması ve bireysel sorumluluk kazandırma gerekli çalışmalar yapmayı,  bulunduğumuz bölge ile iletişim ve iş birliği içinde bulunarak, bölge için ortak faydalar sağlamayı taahhüt etmekte; ve sürdürülebilir turizm politikasını destekleyerek çalışanlarımızı ve misafirlerimizi politikamızı anlamaya, birlikte yaşadığı topluma anlatmaya ve hep birlikte uygulamaya davet etmektedir.</a:t>
            </a:r>
            <a:endParaRPr lang="tr-TR" sz="40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59486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FD379F32-78AF-DDDA-FE50-4A138AA88BDE}"/>
              </a:ext>
            </a:extLst>
          </p:cNvPr>
          <p:cNvPicPr>
            <a:picLocks noChangeAspect="1"/>
          </p:cNvPicPr>
          <p:nvPr/>
        </p:nvPicPr>
        <p:blipFill>
          <a:blip r:embed="rId2"/>
          <a:stretch>
            <a:fillRect/>
          </a:stretch>
        </p:blipFill>
        <p:spPr>
          <a:xfrm>
            <a:off x="687782" y="5072807"/>
            <a:ext cx="8780240" cy="13495435"/>
          </a:xfrm>
          <a:prstGeom prst="rect">
            <a:avLst/>
          </a:prstGeom>
          <a:ln>
            <a:noFill/>
          </a:ln>
          <a:effectLst>
            <a:softEdge rad="112500"/>
          </a:effectLst>
        </p:spPr>
      </p:pic>
      <p:pic>
        <p:nvPicPr>
          <p:cNvPr id="4" name="Resim 3" descr="metin, ekran görüntüsü, yazı tipi, tasarım içeren bir resim&#10;&#10;Yapay zeka tarafından oluşturulmuş içerik yanlış olabilir.">
            <a:extLst>
              <a:ext uri="{FF2B5EF4-FFF2-40B4-BE49-F238E27FC236}">
                <a16:creationId xmlns:a16="http://schemas.microsoft.com/office/drawing/2014/main" id="{DB6841B1-7FFD-3DE3-B2BF-76CDCAE3902A}"/>
              </a:ext>
            </a:extLst>
          </p:cNvPr>
          <p:cNvPicPr>
            <a:picLocks noChangeAspect="1"/>
          </p:cNvPicPr>
          <p:nvPr/>
        </p:nvPicPr>
        <p:blipFill>
          <a:blip r:embed="rId3"/>
          <a:stretch>
            <a:fillRect/>
          </a:stretch>
        </p:blipFill>
        <p:spPr>
          <a:xfrm>
            <a:off x="4374517" y="6782532"/>
            <a:ext cx="8780240" cy="12895978"/>
          </a:xfrm>
          <a:prstGeom prst="rect">
            <a:avLst/>
          </a:prstGeom>
        </p:spPr>
      </p:pic>
      <p:pic>
        <p:nvPicPr>
          <p:cNvPr id="3" name="Resim 2">
            <a:extLst>
              <a:ext uri="{FF2B5EF4-FFF2-40B4-BE49-F238E27FC236}">
                <a16:creationId xmlns:a16="http://schemas.microsoft.com/office/drawing/2014/main" id="{165E2C10-DC91-256E-4E62-0C8A798223FF}"/>
              </a:ext>
            </a:extLst>
          </p:cNvPr>
          <p:cNvPicPr>
            <a:picLocks noChangeAspect="1"/>
          </p:cNvPicPr>
          <p:nvPr/>
        </p:nvPicPr>
        <p:blipFill rotWithShape="1">
          <a:blip r:embed="rId4"/>
          <a:srcRect r="2515"/>
          <a:stretch/>
        </p:blipFill>
        <p:spPr>
          <a:xfrm>
            <a:off x="10733608" y="8532173"/>
            <a:ext cx="19613381" cy="13343272"/>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8" name="Metin kutusu 7">
            <a:extLst>
              <a:ext uri="{FF2B5EF4-FFF2-40B4-BE49-F238E27FC236}">
                <a16:creationId xmlns:a16="http://schemas.microsoft.com/office/drawing/2014/main" id="{9FCCC10A-8CA3-30C2-F449-F3BBFC1D89D5}"/>
              </a:ext>
            </a:extLst>
          </p:cNvPr>
          <p:cNvSpPr txBox="1"/>
          <p:nvPr/>
        </p:nvSpPr>
        <p:spPr>
          <a:xfrm>
            <a:off x="4374517" y="3813266"/>
            <a:ext cx="25207546" cy="769441"/>
          </a:xfrm>
          <a:prstGeom prst="rect">
            <a:avLst/>
          </a:prstGeom>
          <a:noFill/>
        </p:spPr>
        <p:txBody>
          <a:bodyPr wrap="square">
            <a:spAutoFit/>
          </a:bodyPr>
          <a:lstStyle/>
          <a:p>
            <a:r>
              <a:rPr lang="tr-TR" sz="4400" dirty="0"/>
              <a:t>Sıfır atık belgemiz ve sürdürülebilirlik belgelerimiz mevcut, geçerliliklerini takip etmekteyiz.</a:t>
            </a:r>
          </a:p>
        </p:txBody>
      </p:sp>
    </p:spTree>
    <p:extLst>
      <p:ext uri="{BB962C8B-B14F-4D97-AF65-F5344CB8AC3E}">
        <p14:creationId xmlns:p14="http://schemas.microsoft.com/office/powerpoint/2010/main" val="822908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260</TotalTime>
  <Words>952</Words>
  <Application>Microsoft Office PowerPoint</Application>
  <PresentationFormat>Özel</PresentationFormat>
  <Paragraphs>133</Paragraphs>
  <Slides>21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21</vt:i4>
      </vt:variant>
    </vt:vector>
  </HeadingPairs>
  <TitlesOfParts>
    <vt:vector size="29" baseType="lpstr">
      <vt:lpstr>Arial</vt:lpstr>
      <vt:lpstr>Avenir Next LT Pro</vt:lpstr>
      <vt:lpstr>Century Gothic</vt:lpstr>
      <vt:lpstr>Montserrat</vt:lpstr>
      <vt:lpstr>Tahoma</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
  <cp:keywords/>
  <dc:description>generated using python-pptx</dc:description>
  <cp:lastModifiedBy>Ece BÜYÜKGÜMÜŞ</cp:lastModifiedBy>
  <cp:revision>40</cp:revision>
  <dcterms:created xsi:type="dcterms:W3CDTF">2013-01-27T09:14:16Z</dcterms:created>
  <dcterms:modified xsi:type="dcterms:W3CDTF">2026-01-05T11:22:33Z</dcterms:modified>
  <cp:category/>
</cp:coreProperties>
</file>